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7" r:id="rId2"/>
    <p:sldId id="272" r:id="rId3"/>
    <p:sldId id="258" r:id="rId4"/>
    <p:sldId id="273" r:id="rId5"/>
    <p:sldId id="259" r:id="rId6"/>
    <p:sldId id="274" r:id="rId7"/>
    <p:sldId id="256" r:id="rId8"/>
    <p:sldId id="260" r:id="rId9"/>
    <p:sldId id="265" r:id="rId10"/>
    <p:sldId id="275" r:id="rId11"/>
    <p:sldId id="266" r:id="rId12"/>
    <p:sldId id="276" r:id="rId13"/>
    <p:sldId id="267" r:id="rId14"/>
    <p:sldId id="277" r:id="rId15"/>
    <p:sldId id="264" r:id="rId16"/>
    <p:sldId id="268" r:id="rId17"/>
  </p:sldIdLst>
  <p:sldSz cx="18288000" cy="10287000"/>
  <p:notesSz cx="6858000" cy="9144000"/>
  <p:embeddedFontLst>
    <p:embeddedFont>
      <p:font typeface="Calibri" panose="020F0502020204030204" pitchFamily="34" charset="0"/>
      <p:regular r:id="rId18"/>
      <p:bold r:id="rId19"/>
      <p:italic r:id="rId20"/>
      <p:boldItalic r:id="rId21"/>
    </p:embeddedFont>
    <p:embeddedFont>
      <p:font typeface="Verdana" panose="020B0604030504040204" pitchFamily="34" charset="0"/>
      <p:regular r:id="rId22"/>
      <p:bold r:id="rId23"/>
      <p:italic r:id="rId24"/>
      <p:boldItalic r:id="rId25"/>
    </p:embeddedFont>
    <p:embeddedFont>
      <p:font typeface="Verdana Pro Bold" panose="020B0604020202020204" charset="0"/>
      <p:regular r:id="rId26"/>
    </p:embeddedFont>
    <p:embeddedFont>
      <p:font typeface="Verdana Pro" panose="020B0604020202020204" charset="0"/>
      <p:regular r:id="rId27"/>
      <p:bold r:id="rId28"/>
      <p:italic r:id="rId29"/>
      <p:boldItalic r:id="rId30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9B8CE"/>
    <a:srgbClr val="CC6DA4"/>
    <a:srgbClr val="F39433"/>
    <a:srgbClr val="70228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353" autoAdjust="0"/>
    <p:restoredTop sz="92798" autoAdjust="0"/>
  </p:normalViewPr>
  <p:slideViewPr>
    <p:cSldViewPr>
      <p:cViewPr varScale="1">
        <p:scale>
          <a:sx n="49" d="100"/>
          <a:sy n="49" d="100"/>
        </p:scale>
        <p:origin x="726" y="3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1.fntdata"/><Relationship Id="rId26" Type="http://schemas.openxmlformats.org/officeDocument/2006/relationships/font" Target="fonts/font9.fntdata"/><Relationship Id="rId3" Type="http://schemas.openxmlformats.org/officeDocument/2006/relationships/slide" Target="slides/slide2.xml"/><Relationship Id="rId21" Type="http://schemas.openxmlformats.org/officeDocument/2006/relationships/font" Target="fonts/font4.fntdata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8.fntdata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3.fntdata"/><Relationship Id="rId29" Type="http://schemas.openxmlformats.org/officeDocument/2006/relationships/font" Target="fonts/font12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7.fntdata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6.fntdata"/><Relationship Id="rId28" Type="http://schemas.openxmlformats.org/officeDocument/2006/relationships/font" Target="fonts/font11.fntdata"/><Relationship Id="rId10" Type="http://schemas.openxmlformats.org/officeDocument/2006/relationships/slide" Target="slides/slide9.xml"/><Relationship Id="rId19" Type="http://schemas.openxmlformats.org/officeDocument/2006/relationships/font" Target="fonts/font2.fntdata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5.fntdata"/><Relationship Id="rId27" Type="http://schemas.openxmlformats.org/officeDocument/2006/relationships/font" Target="fonts/font10.fntdata"/><Relationship Id="rId30" Type="http://schemas.openxmlformats.org/officeDocument/2006/relationships/font" Target="fonts/font13.fntdata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4/29/2026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4/29/2026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4/29/2026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4/29/2026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4/29/2026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4/29/2026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4/29/2026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4/29/2026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4/29/2026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4/29/2026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4/29/2026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4/29/2026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1028700"/>
            <a:ext cx="18288000" cy="8229600"/>
            <a:chOff x="0" y="0"/>
            <a:chExt cx="1444978" cy="65024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444978" cy="650240"/>
            </a:xfrm>
            <a:custGeom>
              <a:avLst/>
              <a:gdLst/>
              <a:ahLst/>
              <a:cxnLst/>
              <a:rect l="l" t="t" r="r" b="b"/>
              <a:pathLst>
                <a:path w="1444978" h="650240">
                  <a:moveTo>
                    <a:pt x="0" y="0"/>
                  </a:moveTo>
                  <a:lnTo>
                    <a:pt x="1444978" y="0"/>
                  </a:lnTo>
                  <a:lnTo>
                    <a:pt x="1444978" y="650240"/>
                  </a:lnTo>
                  <a:lnTo>
                    <a:pt x="0" y="650240"/>
                  </a:lnTo>
                  <a:close/>
                </a:path>
              </a:pathLst>
            </a:custGeom>
            <a:blipFill>
              <a:blip r:embed="rId2">
                <a:alphaModFix amt="31000"/>
              </a:blip>
              <a:stretch>
                <a:fillRect t="-24074" b="-24074"/>
              </a:stretch>
            </a:blipFill>
          </p:spPr>
        </p:sp>
      </p:grpSp>
      <p:grpSp>
        <p:nvGrpSpPr>
          <p:cNvPr id="4" name="Group 4"/>
          <p:cNvGrpSpPr/>
          <p:nvPr/>
        </p:nvGrpSpPr>
        <p:grpSpPr>
          <a:xfrm>
            <a:off x="0" y="0"/>
            <a:ext cx="18288000" cy="1028700"/>
            <a:chOff x="0" y="0"/>
            <a:chExt cx="4816593" cy="270933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4816592" cy="270933"/>
            </a:xfrm>
            <a:custGeom>
              <a:avLst/>
              <a:gdLst/>
              <a:ahLst/>
              <a:cxnLst/>
              <a:rect l="l" t="t" r="r" b="b"/>
              <a:pathLst>
                <a:path w="4816592" h="270933">
                  <a:moveTo>
                    <a:pt x="0" y="0"/>
                  </a:moveTo>
                  <a:lnTo>
                    <a:pt x="4816592" y="0"/>
                  </a:lnTo>
                  <a:lnTo>
                    <a:pt x="4816592" y="270933"/>
                  </a:lnTo>
                  <a:lnTo>
                    <a:pt x="0" y="270933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6" name="TextBox 6"/>
            <p:cNvSpPr txBox="1"/>
            <p:nvPr/>
          </p:nvSpPr>
          <p:spPr>
            <a:xfrm>
              <a:off x="0" y="-38100"/>
              <a:ext cx="4816593" cy="30903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just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7" name="Group 7"/>
          <p:cNvGrpSpPr/>
          <p:nvPr/>
        </p:nvGrpSpPr>
        <p:grpSpPr>
          <a:xfrm>
            <a:off x="0" y="1028700"/>
            <a:ext cx="18288000" cy="8229600"/>
            <a:chOff x="0" y="0"/>
            <a:chExt cx="4816593" cy="2167467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4816592" cy="2167467"/>
            </a:xfrm>
            <a:custGeom>
              <a:avLst/>
              <a:gdLst/>
              <a:ahLst/>
              <a:cxnLst/>
              <a:rect l="l" t="t" r="r" b="b"/>
              <a:pathLst>
                <a:path w="4816592" h="2167467">
                  <a:moveTo>
                    <a:pt x="0" y="0"/>
                  </a:moveTo>
                  <a:lnTo>
                    <a:pt x="4816592" y="0"/>
                  </a:lnTo>
                  <a:lnTo>
                    <a:pt x="4816592" y="2167467"/>
                  </a:lnTo>
                  <a:lnTo>
                    <a:pt x="0" y="2167467"/>
                  </a:lnTo>
                  <a:close/>
                </a:path>
              </a:pathLst>
            </a:custGeom>
            <a:solidFill>
              <a:srgbClr val="F39433">
                <a:alpha val="64706"/>
              </a:srgbClr>
            </a:solidFill>
          </p:spPr>
        </p:sp>
        <p:sp>
          <p:nvSpPr>
            <p:cNvPr id="9" name="TextBox 9"/>
            <p:cNvSpPr txBox="1"/>
            <p:nvPr/>
          </p:nvSpPr>
          <p:spPr>
            <a:xfrm>
              <a:off x="0" y="-76200"/>
              <a:ext cx="4816593" cy="224366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5599"/>
                </a:lnSpc>
              </a:pPr>
              <a:endParaRPr/>
            </a:p>
          </p:txBody>
        </p:sp>
      </p:grpSp>
      <p:grpSp>
        <p:nvGrpSpPr>
          <p:cNvPr id="10" name="Group 10"/>
          <p:cNvGrpSpPr/>
          <p:nvPr/>
        </p:nvGrpSpPr>
        <p:grpSpPr>
          <a:xfrm>
            <a:off x="3948048" y="9258300"/>
            <a:ext cx="10391905" cy="1028700"/>
            <a:chOff x="0" y="0"/>
            <a:chExt cx="2736963" cy="270933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2736963" cy="270933"/>
            </a:xfrm>
            <a:custGeom>
              <a:avLst/>
              <a:gdLst/>
              <a:ahLst/>
              <a:cxnLst/>
              <a:rect l="l" t="t" r="r" b="b"/>
              <a:pathLst>
                <a:path w="2736963" h="270933">
                  <a:moveTo>
                    <a:pt x="0" y="0"/>
                  </a:moveTo>
                  <a:lnTo>
                    <a:pt x="2736963" y="0"/>
                  </a:lnTo>
                  <a:lnTo>
                    <a:pt x="2736963" y="270933"/>
                  </a:lnTo>
                  <a:lnTo>
                    <a:pt x="0" y="270933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12" name="TextBox 12"/>
            <p:cNvSpPr txBox="1"/>
            <p:nvPr/>
          </p:nvSpPr>
          <p:spPr>
            <a:xfrm>
              <a:off x="0" y="-38100"/>
              <a:ext cx="2736963" cy="30903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13" name="TextBox 13"/>
          <p:cNvSpPr txBox="1"/>
          <p:nvPr/>
        </p:nvSpPr>
        <p:spPr>
          <a:xfrm>
            <a:off x="3354197" y="3484632"/>
            <a:ext cx="11579602" cy="112864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9799"/>
              </a:lnSpc>
            </a:pPr>
            <a:r>
              <a:rPr lang="en-US" sz="6999" dirty="0">
                <a:solidFill>
                  <a:srgbClr val="FFFFFF"/>
                </a:solidFill>
                <a:latin typeface="Verdana Pro Bold"/>
              </a:rPr>
              <a:t>Název prezentace</a:t>
            </a:r>
            <a:r>
              <a:rPr lang="cs-CZ" sz="6999" dirty="0">
                <a:solidFill>
                  <a:srgbClr val="FFFFFF"/>
                </a:solidFill>
                <a:latin typeface="Verdana Pro Bold"/>
              </a:rPr>
              <a:t> KA1 </a:t>
            </a:r>
            <a:endParaRPr lang="en-US" sz="6999" dirty="0">
              <a:solidFill>
                <a:srgbClr val="FFFFFF"/>
              </a:solidFill>
              <a:latin typeface="Verdana Pro Bold"/>
            </a:endParaRPr>
          </a:p>
        </p:txBody>
      </p:sp>
      <p:sp>
        <p:nvSpPr>
          <p:cNvPr id="22" name="Freeform 22"/>
          <p:cNvSpPr/>
          <p:nvPr/>
        </p:nvSpPr>
        <p:spPr>
          <a:xfrm>
            <a:off x="527551" y="9525000"/>
            <a:ext cx="1151145" cy="495300"/>
          </a:xfrm>
          <a:custGeom>
            <a:avLst/>
            <a:gdLst/>
            <a:ahLst/>
            <a:cxnLst/>
            <a:rect l="l" t="t" r="r" b="b"/>
            <a:pathLst>
              <a:path w="1151145" h="495300">
                <a:moveTo>
                  <a:pt x="0" y="0"/>
                </a:moveTo>
                <a:lnTo>
                  <a:pt x="1151145" y="0"/>
                </a:lnTo>
                <a:lnTo>
                  <a:pt x="1151145" y="495300"/>
                </a:lnTo>
                <a:lnTo>
                  <a:pt x="0" y="49530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sp>
        <p:nvSpPr>
          <p:cNvPr id="23" name="TextBox 23"/>
          <p:cNvSpPr txBox="1"/>
          <p:nvPr/>
        </p:nvSpPr>
        <p:spPr>
          <a:xfrm>
            <a:off x="2104296" y="9496425"/>
            <a:ext cx="7818834" cy="52387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2100"/>
              </a:lnSpc>
            </a:pPr>
            <a:r>
              <a:rPr lang="en-US" sz="1500" dirty="0">
                <a:solidFill>
                  <a:srgbClr val="282425"/>
                </a:solidFill>
                <a:latin typeface="Verdana Pro"/>
              </a:rPr>
              <a:t>Akce je realizována v rámci projektu RUR - Region univerzitě, univerzita regionu </a:t>
            </a:r>
          </a:p>
          <a:p>
            <a:pPr algn="l">
              <a:lnSpc>
                <a:spcPts val="2100"/>
              </a:lnSpc>
              <a:spcBef>
                <a:spcPct val="0"/>
              </a:spcBef>
            </a:pPr>
            <a:r>
              <a:rPr lang="en-US" sz="1500" dirty="0">
                <a:solidFill>
                  <a:srgbClr val="282425"/>
                </a:solidFill>
                <a:latin typeface="Verdana Pro"/>
              </a:rPr>
              <a:t>(reg. č. CZ.10.02.01/00/22_002/0000210)</a:t>
            </a:r>
          </a:p>
        </p:txBody>
      </p:sp>
      <p:sp>
        <p:nvSpPr>
          <p:cNvPr id="24" name="TextBox 24"/>
          <p:cNvSpPr txBox="1"/>
          <p:nvPr/>
        </p:nvSpPr>
        <p:spPr>
          <a:xfrm>
            <a:off x="4615496" y="4613274"/>
            <a:ext cx="9290804" cy="119380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799"/>
              </a:lnSpc>
            </a:pPr>
            <a:r>
              <a:rPr lang="en-US" sz="6999" dirty="0">
                <a:solidFill>
                  <a:srgbClr val="FFFFFF"/>
                </a:solidFill>
                <a:latin typeface="Verdana Pro Bold"/>
              </a:rPr>
              <a:t>Název projektu</a:t>
            </a:r>
          </a:p>
        </p:txBody>
      </p:sp>
      <p:sp>
        <p:nvSpPr>
          <p:cNvPr id="25" name="TextBox 25"/>
          <p:cNvSpPr txBox="1"/>
          <p:nvPr/>
        </p:nvSpPr>
        <p:spPr>
          <a:xfrm>
            <a:off x="4498598" y="6045201"/>
            <a:ext cx="9290804" cy="8540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000"/>
              </a:lnSpc>
            </a:pPr>
            <a:r>
              <a:rPr lang="en-US" sz="5000" dirty="0">
                <a:solidFill>
                  <a:srgbClr val="FFFFFF"/>
                </a:solidFill>
                <a:latin typeface="Verdana Pro Bold"/>
              </a:rPr>
              <a:t>Přednášející</a:t>
            </a:r>
          </a:p>
        </p:txBody>
      </p:sp>
      <p:pic>
        <p:nvPicPr>
          <p:cNvPr id="26" name="Obrázek 2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159" y="41717"/>
            <a:ext cx="12954000" cy="945265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6"/>
          <p:cNvSpPr/>
          <p:nvPr/>
        </p:nvSpPr>
        <p:spPr>
          <a:xfrm>
            <a:off x="14620568" y="-6146"/>
            <a:ext cx="3667432" cy="10293145"/>
          </a:xfrm>
          <a:custGeom>
            <a:avLst/>
            <a:gdLst/>
            <a:ahLst/>
            <a:cxnLst/>
            <a:rect l="l" t="t" r="r" b="b"/>
            <a:pathLst>
              <a:path w="4816592" h="2167467">
                <a:moveTo>
                  <a:pt x="0" y="0"/>
                </a:moveTo>
                <a:lnTo>
                  <a:pt x="4816592" y="0"/>
                </a:lnTo>
                <a:lnTo>
                  <a:pt x="4816592" y="2167467"/>
                </a:lnTo>
                <a:lnTo>
                  <a:pt x="0" y="2167467"/>
                </a:lnTo>
                <a:close/>
              </a:path>
            </a:pathLst>
          </a:custGeom>
          <a:solidFill>
            <a:srgbClr val="F39433"/>
          </a:solidFill>
        </p:spPr>
      </p:sp>
      <p:sp>
        <p:nvSpPr>
          <p:cNvPr id="21" name="Nadpis 20">
            <a:extLst>
              <a:ext uri="{FF2B5EF4-FFF2-40B4-BE49-F238E27FC236}">
                <a16:creationId xmlns="" xmlns:a16="http://schemas.microsoft.com/office/drawing/2014/main" id="{D6A5F6D7-CF77-41C4-BE8F-A30B7744EE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876300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cs-CZ" sz="6600" b="1" dirty="0">
                <a:solidFill>
                  <a:srgbClr val="F39433"/>
                </a:solidFill>
                <a:latin typeface="Verdana Pro" panose="020B0604030504040204" pitchFamily="34" charset="0"/>
                <a:ea typeface="Verdana" panose="020B0604030504040204" pitchFamily="34" charset="0"/>
              </a:rPr>
              <a:t>Nadpis</a:t>
            </a:r>
            <a:endParaRPr lang="cs-CZ" sz="6600" dirty="0">
              <a:solidFill>
                <a:srgbClr val="F39433"/>
              </a:solidFill>
            </a:endParaRPr>
          </a:p>
        </p:txBody>
      </p:sp>
      <p:sp>
        <p:nvSpPr>
          <p:cNvPr id="22" name="Zástupný symbol pro obsah 21">
            <a:extLst>
              <a:ext uri="{FF2B5EF4-FFF2-40B4-BE49-F238E27FC236}">
                <a16:creationId xmlns="" xmlns:a16="http://schemas.microsoft.com/office/drawing/2014/main" id="{505C4573-AEEE-40E9-BA51-9FC9A98254B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247900"/>
            <a:ext cx="12895006" cy="7162800"/>
          </a:xfrm>
        </p:spPr>
        <p:txBody>
          <a:bodyPr/>
          <a:lstStyle/>
          <a:p>
            <a:endParaRPr lang="cs-CZ" dirty="0"/>
          </a:p>
        </p:txBody>
      </p:sp>
      <p:sp>
        <p:nvSpPr>
          <p:cNvPr id="23" name="Freeform 13">
            <a:extLst>
              <a:ext uri="{FF2B5EF4-FFF2-40B4-BE49-F238E27FC236}">
                <a16:creationId xmlns="" xmlns:a16="http://schemas.microsoft.com/office/drawing/2014/main" id="{C674E5F9-2423-4B53-B8F6-72F2A559BFBE}"/>
              </a:ext>
            </a:extLst>
          </p:cNvPr>
          <p:cNvSpPr/>
          <p:nvPr/>
        </p:nvSpPr>
        <p:spPr>
          <a:xfrm>
            <a:off x="11903472" y="8997156"/>
            <a:ext cx="1834650" cy="827087"/>
          </a:xfrm>
          <a:custGeom>
            <a:avLst/>
            <a:gdLst/>
            <a:ahLst/>
            <a:cxnLst/>
            <a:rect l="l" t="t" r="r" b="b"/>
            <a:pathLst>
              <a:path w="1151145" h="495300">
                <a:moveTo>
                  <a:pt x="0" y="0"/>
                </a:moveTo>
                <a:lnTo>
                  <a:pt x="1151145" y="0"/>
                </a:lnTo>
                <a:lnTo>
                  <a:pt x="1151145" y="495300"/>
                </a:lnTo>
                <a:lnTo>
                  <a:pt x="0" y="4953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</p:spTree>
    <p:extLst>
      <p:ext uri="{BB962C8B-B14F-4D97-AF65-F5344CB8AC3E}">
        <p14:creationId xmlns:p14="http://schemas.microsoft.com/office/powerpoint/2010/main" val="254267479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0"/>
            <a:ext cx="18288000" cy="1028700"/>
            <a:chOff x="0" y="0"/>
            <a:chExt cx="4816593" cy="270933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816592" cy="270933"/>
            </a:xfrm>
            <a:custGeom>
              <a:avLst/>
              <a:gdLst/>
              <a:ahLst/>
              <a:cxnLst/>
              <a:rect l="l" t="t" r="r" b="b"/>
              <a:pathLst>
                <a:path w="4816592" h="270933">
                  <a:moveTo>
                    <a:pt x="0" y="0"/>
                  </a:moveTo>
                  <a:lnTo>
                    <a:pt x="4816592" y="0"/>
                  </a:lnTo>
                  <a:lnTo>
                    <a:pt x="4816592" y="270933"/>
                  </a:lnTo>
                  <a:lnTo>
                    <a:pt x="0" y="270933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4816593" cy="30903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just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0" y="1028700"/>
            <a:ext cx="18288000" cy="8229600"/>
            <a:chOff x="0" y="0"/>
            <a:chExt cx="4816593" cy="2167467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4816592" cy="2167467"/>
            </a:xfrm>
            <a:custGeom>
              <a:avLst/>
              <a:gdLst/>
              <a:ahLst/>
              <a:cxnLst/>
              <a:rect l="l" t="t" r="r" b="b"/>
              <a:pathLst>
                <a:path w="4816592" h="2167467">
                  <a:moveTo>
                    <a:pt x="0" y="0"/>
                  </a:moveTo>
                  <a:lnTo>
                    <a:pt x="4816592" y="0"/>
                  </a:lnTo>
                  <a:lnTo>
                    <a:pt x="4816592" y="2167467"/>
                  </a:lnTo>
                  <a:lnTo>
                    <a:pt x="0" y="2167467"/>
                  </a:lnTo>
                  <a:close/>
                </a:path>
              </a:pathLst>
            </a:custGeom>
            <a:solidFill>
              <a:srgbClr val="CC6DA4"/>
            </a:solidFill>
          </p:spPr>
        </p:sp>
        <p:sp>
          <p:nvSpPr>
            <p:cNvPr id="7" name="TextBox 7"/>
            <p:cNvSpPr txBox="1"/>
            <p:nvPr/>
          </p:nvSpPr>
          <p:spPr>
            <a:xfrm>
              <a:off x="0" y="-76200"/>
              <a:ext cx="4816593" cy="224366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5599"/>
                </a:lnSpc>
              </a:pPr>
              <a:endParaRPr/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3948048" y="9258300"/>
            <a:ext cx="10391905" cy="1028700"/>
            <a:chOff x="0" y="0"/>
            <a:chExt cx="2736963" cy="270933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2736963" cy="270933"/>
            </a:xfrm>
            <a:custGeom>
              <a:avLst/>
              <a:gdLst/>
              <a:ahLst/>
              <a:cxnLst/>
              <a:rect l="l" t="t" r="r" b="b"/>
              <a:pathLst>
                <a:path w="2736963" h="270933">
                  <a:moveTo>
                    <a:pt x="0" y="0"/>
                  </a:moveTo>
                  <a:lnTo>
                    <a:pt x="2736963" y="0"/>
                  </a:lnTo>
                  <a:lnTo>
                    <a:pt x="2736963" y="270933"/>
                  </a:lnTo>
                  <a:lnTo>
                    <a:pt x="0" y="270933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10" name="TextBox 10"/>
            <p:cNvSpPr txBox="1"/>
            <p:nvPr/>
          </p:nvSpPr>
          <p:spPr>
            <a:xfrm>
              <a:off x="0" y="-38100"/>
              <a:ext cx="2736963" cy="30903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20" name="Freeform 20"/>
          <p:cNvSpPr/>
          <p:nvPr/>
        </p:nvSpPr>
        <p:spPr>
          <a:xfrm>
            <a:off x="527551" y="9525000"/>
            <a:ext cx="1151145" cy="495300"/>
          </a:xfrm>
          <a:custGeom>
            <a:avLst/>
            <a:gdLst/>
            <a:ahLst/>
            <a:cxnLst/>
            <a:rect l="l" t="t" r="r" b="b"/>
            <a:pathLst>
              <a:path w="1151145" h="495300">
                <a:moveTo>
                  <a:pt x="0" y="0"/>
                </a:moveTo>
                <a:lnTo>
                  <a:pt x="1151145" y="0"/>
                </a:lnTo>
                <a:lnTo>
                  <a:pt x="1151145" y="495300"/>
                </a:lnTo>
                <a:lnTo>
                  <a:pt x="0" y="4953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21" name="TextBox 21"/>
          <p:cNvSpPr txBox="1"/>
          <p:nvPr/>
        </p:nvSpPr>
        <p:spPr>
          <a:xfrm>
            <a:off x="2104296" y="9496425"/>
            <a:ext cx="7818834" cy="5238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100"/>
              </a:lnSpc>
            </a:pPr>
            <a:r>
              <a:rPr lang="en-US" sz="1500" dirty="0">
                <a:solidFill>
                  <a:srgbClr val="282425"/>
                </a:solidFill>
                <a:latin typeface="Verdana Pro"/>
              </a:rPr>
              <a:t>Akce je realizována v rámci projektu RUR - Region univerzitě, univerzita regionu </a:t>
            </a:r>
          </a:p>
          <a:p>
            <a:pPr algn="l">
              <a:lnSpc>
                <a:spcPts val="2100"/>
              </a:lnSpc>
              <a:spcBef>
                <a:spcPct val="0"/>
              </a:spcBef>
            </a:pPr>
            <a:r>
              <a:rPr lang="en-US" sz="1500" dirty="0">
                <a:solidFill>
                  <a:srgbClr val="282425"/>
                </a:solidFill>
                <a:latin typeface="Verdana Pro"/>
              </a:rPr>
              <a:t>(reg. č. CZ.10.02.01/00/22_002/0000210)</a:t>
            </a:r>
          </a:p>
        </p:txBody>
      </p:sp>
      <p:sp>
        <p:nvSpPr>
          <p:cNvPr id="22" name="TextBox 22"/>
          <p:cNvSpPr txBox="1"/>
          <p:nvPr/>
        </p:nvSpPr>
        <p:spPr>
          <a:xfrm>
            <a:off x="4498598" y="4613274"/>
            <a:ext cx="9290804" cy="119380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799"/>
              </a:lnSpc>
            </a:pPr>
            <a:r>
              <a:rPr lang="en-US" sz="6999" dirty="0">
                <a:solidFill>
                  <a:srgbClr val="FFFFFF"/>
                </a:solidFill>
                <a:latin typeface="Verdana Pro Bold"/>
              </a:rPr>
              <a:t>Název projektu</a:t>
            </a:r>
          </a:p>
        </p:txBody>
      </p:sp>
      <p:sp>
        <p:nvSpPr>
          <p:cNvPr id="23" name="TextBox 23"/>
          <p:cNvSpPr txBox="1"/>
          <p:nvPr/>
        </p:nvSpPr>
        <p:spPr>
          <a:xfrm>
            <a:off x="4498598" y="6045201"/>
            <a:ext cx="9290804" cy="8540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000"/>
              </a:lnSpc>
            </a:pPr>
            <a:r>
              <a:rPr lang="en-US" sz="5000" dirty="0">
                <a:solidFill>
                  <a:srgbClr val="FFFFFF"/>
                </a:solidFill>
                <a:latin typeface="Verdana Pro Bold"/>
              </a:rPr>
              <a:t>Přednášející</a:t>
            </a:r>
          </a:p>
        </p:txBody>
      </p:sp>
      <p:sp>
        <p:nvSpPr>
          <p:cNvPr id="24" name="TextBox 13">
            <a:extLst>
              <a:ext uri="{FF2B5EF4-FFF2-40B4-BE49-F238E27FC236}">
                <a16:creationId xmlns="" xmlns:a16="http://schemas.microsoft.com/office/drawing/2014/main" id="{5C851CA2-B43A-43D7-867A-12B1C726ACF6}"/>
              </a:ext>
            </a:extLst>
          </p:cNvPr>
          <p:cNvSpPr txBox="1"/>
          <p:nvPr/>
        </p:nvSpPr>
        <p:spPr>
          <a:xfrm>
            <a:off x="3354197" y="3484632"/>
            <a:ext cx="11579602" cy="112864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9799"/>
              </a:lnSpc>
            </a:pPr>
            <a:r>
              <a:rPr lang="en-US" sz="6999" dirty="0">
                <a:solidFill>
                  <a:srgbClr val="FFFFFF"/>
                </a:solidFill>
                <a:latin typeface="Verdana Pro Bold"/>
              </a:rPr>
              <a:t>Název prezentace</a:t>
            </a:r>
            <a:r>
              <a:rPr lang="cs-CZ" sz="6999" dirty="0">
                <a:solidFill>
                  <a:srgbClr val="FFFFFF"/>
                </a:solidFill>
                <a:latin typeface="Verdana Pro Bold"/>
              </a:rPr>
              <a:t> KA2 </a:t>
            </a:r>
            <a:endParaRPr lang="en-US" sz="6999" dirty="0">
              <a:solidFill>
                <a:srgbClr val="FFFFFF"/>
              </a:solidFill>
              <a:latin typeface="Verdana Pro Bold"/>
            </a:endParaRPr>
          </a:p>
        </p:txBody>
      </p:sp>
      <p:pic>
        <p:nvPicPr>
          <p:cNvPr id="25" name="Obrázek 2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159" y="41717"/>
            <a:ext cx="12954000" cy="945265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6"/>
          <p:cNvSpPr/>
          <p:nvPr/>
        </p:nvSpPr>
        <p:spPr>
          <a:xfrm>
            <a:off x="14620568" y="-6146"/>
            <a:ext cx="3667432" cy="10293145"/>
          </a:xfrm>
          <a:custGeom>
            <a:avLst/>
            <a:gdLst/>
            <a:ahLst/>
            <a:cxnLst/>
            <a:rect l="l" t="t" r="r" b="b"/>
            <a:pathLst>
              <a:path w="4816592" h="2167467">
                <a:moveTo>
                  <a:pt x="0" y="0"/>
                </a:moveTo>
                <a:lnTo>
                  <a:pt x="4816592" y="0"/>
                </a:lnTo>
                <a:lnTo>
                  <a:pt x="4816592" y="2167467"/>
                </a:lnTo>
                <a:lnTo>
                  <a:pt x="0" y="2167467"/>
                </a:lnTo>
                <a:close/>
              </a:path>
            </a:pathLst>
          </a:custGeom>
          <a:solidFill>
            <a:srgbClr val="CC6DA4"/>
          </a:solidFill>
        </p:spPr>
      </p:sp>
      <p:sp>
        <p:nvSpPr>
          <p:cNvPr id="21" name="Nadpis 20">
            <a:extLst>
              <a:ext uri="{FF2B5EF4-FFF2-40B4-BE49-F238E27FC236}">
                <a16:creationId xmlns="" xmlns:a16="http://schemas.microsoft.com/office/drawing/2014/main" id="{D6A5F6D7-CF77-41C4-BE8F-A30B7744EE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876300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cs-CZ" sz="6600" b="1" dirty="0">
                <a:solidFill>
                  <a:srgbClr val="CC6DA4"/>
                </a:solidFill>
                <a:latin typeface="Verdana Pro" panose="020B0604030504040204" pitchFamily="34" charset="0"/>
                <a:ea typeface="Verdana" panose="020B0604030504040204" pitchFamily="34" charset="0"/>
              </a:rPr>
              <a:t>Nadpis</a:t>
            </a:r>
            <a:endParaRPr lang="cs-CZ" sz="6600" dirty="0">
              <a:solidFill>
                <a:srgbClr val="CC6DA4"/>
              </a:solidFill>
            </a:endParaRPr>
          </a:p>
        </p:txBody>
      </p:sp>
      <p:sp>
        <p:nvSpPr>
          <p:cNvPr id="22" name="Zástupný symbol pro obsah 21">
            <a:extLst>
              <a:ext uri="{FF2B5EF4-FFF2-40B4-BE49-F238E27FC236}">
                <a16:creationId xmlns="" xmlns:a16="http://schemas.microsoft.com/office/drawing/2014/main" id="{505C4573-AEEE-40E9-BA51-9FC9A98254B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247900"/>
            <a:ext cx="12895006" cy="7162800"/>
          </a:xfrm>
        </p:spPr>
        <p:txBody>
          <a:bodyPr/>
          <a:lstStyle/>
          <a:p>
            <a:endParaRPr lang="cs-CZ" dirty="0"/>
          </a:p>
        </p:txBody>
      </p:sp>
      <p:sp>
        <p:nvSpPr>
          <p:cNvPr id="23" name="Freeform 13">
            <a:extLst>
              <a:ext uri="{FF2B5EF4-FFF2-40B4-BE49-F238E27FC236}">
                <a16:creationId xmlns="" xmlns:a16="http://schemas.microsoft.com/office/drawing/2014/main" id="{C674E5F9-2423-4B53-B8F6-72F2A559BFBE}"/>
              </a:ext>
            </a:extLst>
          </p:cNvPr>
          <p:cNvSpPr/>
          <p:nvPr/>
        </p:nvSpPr>
        <p:spPr>
          <a:xfrm>
            <a:off x="11903472" y="8997156"/>
            <a:ext cx="1834650" cy="827087"/>
          </a:xfrm>
          <a:custGeom>
            <a:avLst/>
            <a:gdLst/>
            <a:ahLst/>
            <a:cxnLst/>
            <a:rect l="l" t="t" r="r" b="b"/>
            <a:pathLst>
              <a:path w="1151145" h="495300">
                <a:moveTo>
                  <a:pt x="0" y="0"/>
                </a:moveTo>
                <a:lnTo>
                  <a:pt x="1151145" y="0"/>
                </a:lnTo>
                <a:lnTo>
                  <a:pt x="1151145" y="495300"/>
                </a:lnTo>
                <a:lnTo>
                  <a:pt x="0" y="4953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</p:spTree>
    <p:extLst>
      <p:ext uri="{BB962C8B-B14F-4D97-AF65-F5344CB8AC3E}">
        <p14:creationId xmlns:p14="http://schemas.microsoft.com/office/powerpoint/2010/main" val="283274796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0"/>
            <a:ext cx="18288000" cy="1028700"/>
            <a:chOff x="0" y="0"/>
            <a:chExt cx="4816593" cy="270933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816592" cy="270933"/>
            </a:xfrm>
            <a:custGeom>
              <a:avLst/>
              <a:gdLst/>
              <a:ahLst/>
              <a:cxnLst/>
              <a:rect l="l" t="t" r="r" b="b"/>
              <a:pathLst>
                <a:path w="4816592" h="270933">
                  <a:moveTo>
                    <a:pt x="0" y="0"/>
                  </a:moveTo>
                  <a:lnTo>
                    <a:pt x="4816592" y="0"/>
                  </a:lnTo>
                  <a:lnTo>
                    <a:pt x="4816592" y="270933"/>
                  </a:lnTo>
                  <a:lnTo>
                    <a:pt x="0" y="270933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4816593" cy="30903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just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0" y="1028700"/>
            <a:ext cx="18288000" cy="8229600"/>
            <a:chOff x="0" y="0"/>
            <a:chExt cx="4816593" cy="2167467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4816592" cy="2167467"/>
            </a:xfrm>
            <a:custGeom>
              <a:avLst/>
              <a:gdLst/>
              <a:ahLst/>
              <a:cxnLst/>
              <a:rect l="l" t="t" r="r" b="b"/>
              <a:pathLst>
                <a:path w="4816592" h="2167467">
                  <a:moveTo>
                    <a:pt x="0" y="0"/>
                  </a:moveTo>
                  <a:lnTo>
                    <a:pt x="4816592" y="0"/>
                  </a:lnTo>
                  <a:lnTo>
                    <a:pt x="4816592" y="2167467"/>
                  </a:lnTo>
                  <a:lnTo>
                    <a:pt x="0" y="2167467"/>
                  </a:lnTo>
                  <a:close/>
                </a:path>
              </a:pathLst>
            </a:custGeom>
            <a:solidFill>
              <a:srgbClr val="29B8CE"/>
            </a:solidFill>
          </p:spPr>
        </p:sp>
        <p:sp>
          <p:nvSpPr>
            <p:cNvPr id="7" name="TextBox 7"/>
            <p:cNvSpPr txBox="1"/>
            <p:nvPr/>
          </p:nvSpPr>
          <p:spPr>
            <a:xfrm>
              <a:off x="0" y="-76200"/>
              <a:ext cx="4816593" cy="224366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5599"/>
                </a:lnSpc>
              </a:pPr>
              <a:endParaRPr/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3948048" y="9258300"/>
            <a:ext cx="10391905" cy="1028700"/>
            <a:chOff x="0" y="0"/>
            <a:chExt cx="2736963" cy="270933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2736963" cy="270933"/>
            </a:xfrm>
            <a:custGeom>
              <a:avLst/>
              <a:gdLst/>
              <a:ahLst/>
              <a:cxnLst/>
              <a:rect l="l" t="t" r="r" b="b"/>
              <a:pathLst>
                <a:path w="2736963" h="270933">
                  <a:moveTo>
                    <a:pt x="0" y="0"/>
                  </a:moveTo>
                  <a:lnTo>
                    <a:pt x="2736963" y="0"/>
                  </a:lnTo>
                  <a:lnTo>
                    <a:pt x="2736963" y="270933"/>
                  </a:lnTo>
                  <a:lnTo>
                    <a:pt x="0" y="270933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10" name="TextBox 10"/>
            <p:cNvSpPr txBox="1"/>
            <p:nvPr/>
          </p:nvSpPr>
          <p:spPr>
            <a:xfrm>
              <a:off x="0" y="-38100"/>
              <a:ext cx="2736963" cy="30903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20" name="Freeform 20"/>
          <p:cNvSpPr/>
          <p:nvPr/>
        </p:nvSpPr>
        <p:spPr>
          <a:xfrm>
            <a:off x="527551" y="9525000"/>
            <a:ext cx="1151145" cy="495300"/>
          </a:xfrm>
          <a:custGeom>
            <a:avLst/>
            <a:gdLst/>
            <a:ahLst/>
            <a:cxnLst/>
            <a:rect l="l" t="t" r="r" b="b"/>
            <a:pathLst>
              <a:path w="1151145" h="495300">
                <a:moveTo>
                  <a:pt x="0" y="0"/>
                </a:moveTo>
                <a:lnTo>
                  <a:pt x="1151145" y="0"/>
                </a:lnTo>
                <a:lnTo>
                  <a:pt x="1151145" y="495300"/>
                </a:lnTo>
                <a:lnTo>
                  <a:pt x="0" y="4953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21" name="TextBox 21"/>
          <p:cNvSpPr txBox="1"/>
          <p:nvPr/>
        </p:nvSpPr>
        <p:spPr>
          <a:xfrm>
            <a:off x="2104296" y="9496425"/>
            <a:ext cx="7818834" cy="5238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100"/>
              </a:lnSpc>
            </a:pPr>
            <a:r>
              <a:rPr lang="en-US" sz="1500" dirty="0">
                <a:solidFill>
                  <a:srgbClr val="282425"/>
                </a:solidFill>
                <a:latin typeface="Verdana Pro"/>
              </a:rPr>
              <a:t>Akce je realizována v rámci projektu RUR - Region univerzitě, univerzita regionu </a:t>
            </a:r>
          </a:p>
          <a:p>
            <a:pPr algn="l">
              <a:lnSpc>
                <a:spcPts val="2100"/>
              </a:lnSpc>
              <a:spcBef>
                <a:spcPct val="0"/>
              </a:spcBef>
            </a:pPr>
            <a:r>
              <a:rPr lang="en-US" sz="1500" dirty="0">
                <a:solidFill>
                  <a:srgbClr val="282425"/>
                </a:solidFill>
                <a:latin typeface="Verdana Pro"/>
              </a:rPr>
              <a:t>(reg. č. CZ.10.02.01/00/22_002/0000210)</a:t>
            </a:r>
          </a:p>
        </p:txBody>
      </p:sp>
      <p:sp>
        <p:nvSpPr>
          <p:cNvPr id="22" name="TextBox 22"/>
          <p:cNvSpPr txBox="1"/>
          <p:nvPr/>
        </p:nvSpPr>
        <p:spPr>
          <a:xfrm>
            <a:off x="4498598" y="4613274"/>
            <a:ext cx="9290804" cy="119380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799"/>
              </a:lnSpc>
            </a:pPr>
            <a:r>
              <a:rPr lang="en-US" sz="6999" dirty="0">
                <a:solidFill>
                  <a:srgbClr val="FFFFFF"/>
                </a:solidFill>
                <a:latin typeface="Verdana Pro Bold"/>
              </a:rPr>
              <a:t>Název projektu</a:t>
            </a:r>
          </a:p>
        </p:txBody>
      </p:sp>
      <p:sp>
        <p:nvSpPr>
          <p:cNvPr id="23" name="TextBox 23"/>
          <p:cNvSpPr txBox="1"/>
          <p:nvPr/>
        </p:nvSpPr>
        <p:spPr>
          <a:xfrm>
            <a:off x="4498598" y="6045201"/>
            <a:ext cx="9290804" cy="8540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000"/>
              </a:lnSpc>
            </a:pPr>
            <a:r>
              <a:rPr lang="en-US" sz="5000" dirty="0">
                <a:solidFill>
                  <a:srgbClr val="FFFFFF"/>
                </a:solidFill>
                <a:latin typeface="Verdana Pro Bold"/>
              </a:rPr>
              <a:t>Přednášející</a:t>
            </a:r>
          </a:p>
        </p:txBody>
      </p:sp>
      <p:sp>
        <p:nvSpPr>
          <p:cNvPr id="24" name="TextBox 13">
            <a:extLst>
              <a:ext uri="{FF2B5EF4-FFF2-40B4-BE49-F238E27FC236}">
                <a16:creationId xmlns="" xmlns:a16="http://schemas.microsoft.com/office/drawing/2014/main" id="{AB485F9C-626E-454B-A48E-7E3C7685EC67}"/>
              </a:ext>
            </a:extLst>
          </p:cNvPr>
          <p:cNvSpPr txBox="1"/>
          <p:nvPr/>
        </p:nvSpPr>
        <p:spPr>
          <a:xfrm>
            <a:off x="3354197" y="3484632"/>
            <a:ext cx="11579602" cy="112864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9799"/>
              </a:lnSpc>
            </a:pPr>
            <a:r>
              <a:rPr lang="en-US" sz="6999" dirty="0">
                <a:solidFill>
                  <a:srgbClr val="FFFFFF"/>
                </a:solidFill>
                <a:latin typeface="Verdana Pro Bold"/>
              </a:rPr>
              <a:t>Název prezentace</a:t>
            </a:r>
            <a:r>
              <a:rPr lang="cs-CZ" sz="6999" dirty="0">
                <a:solidFill>
                  <a:srgbClr val="FFFFFF"/>
                </a:solidFill>
                <a:latin typeface="Verdana Pro Bold"/>
              </a:rPr>
              <a:t> KA3 </a:t>
            </a:r>
            <a:endParaRPr lang="en-US" sz="6999" dirty="0">
              <a:solidFill>
                <a:srgbClr val="FFFFFF"/>
              </a:solidFill>
              <a:latin typeface="Verdana Pro Bold"/>
            </a:endParaRPr>
          </a:p>
        </p:txBody>
      </p:sp>
      <p:pic>
        <p:nvPicPr>
          <p:cNvPr id="25" name="Obrázek 2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159" y="41717"/>
            <a:ext cx="12954000" cy="945265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6"/>
          <p:cNvSpPr/>
          <p:nvPr/>
        </p:nvSpPr>
        <p:spPr>
          <a:xfrm>
            <a:off x="14620568" y="-6146"/>
            <a:ext cx="3667432" cy="10293145"/>
          </a:xfrm>
          <a:custGeom>
            <a:avLst/>
            <a:gdLst/>
            <a:ahLst/>
            <a:cxnLst/>
            <a:rect l="l" t="t" r="r" b="b"/>
            <a:pathLst>
              <a:path w="4816592" h="2167467">
                <a:moveTo>
                  <a:pt x="0" y="0"/>
                </a:moveTo>
                <a:lnTo>
                  <a:pt x="4816592" y="0"/>
                </a:lnTo>
                <a:lnTo>
                  <a:pt x="4816592" y="2167467"/>
                </a:lnTo>
                <a:lnTo>
                  <a:pt x="0" y="2167467"/>
                </a:lnTo>
                <a:close/>
              </a:path>
            </a:pathLst>
          </a:custGeom>
          <a:solidFill>
            <a:srgbClr val="29B8CE"/>
          </a:solidFill>
        </p:spPr>
      </p:sp>
      <p:sp>
        <p:nvSpPr>
          <p:cNvPr id="21" name="Nadpis 20">
            <a:extLst>
              <a:ext uri="{FF2B5EF4-FFF2-40B4-BE49-F238E27FC236}">
                <a16:creationId xmlns="" xmlns:a16="http://schemas.microsoft.com/office/drawing/2014/main" id="{D6A5F6D7-CF77-41C4-BE8F-A30B7744EE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876300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cs-CZ" sz="6600" b="1" dirty="0">
                <a:solidFill>
                  <a:srgbClr val="29B8CE"/>
                </a:solidFill>
                <a:latin typeface="Verdana Pro" panose="020B0604030504040204" pitchFamily="34" charset="0"/>
                <a:ea typeface="Verdana" panose="020B0604030504040204" pitchFamily="34" charset="0"/>
              </a:rPr>
              <a:t>Nadpis</a:t>
            </a:r>
            <a:endParaRPr lang="cs-CZ" sz="6600" dirty="0">
              <a:solidFill>
                <a:srgbClr val="29B8CE"/>
              </a:solidFill>
            </a:endParaRPr>
          </a:p>
        </p:txBody>
      </p:sp>
      <p:sp>
        <p:nvSpPr>
          <p:cNvPr id="22" name="Zástupný symbol pro obsah 21">
            <a:extLst>
              <a:ext uri="{FF2B5EF4-FFF2-40B4-BE49-F238E27FC236}">
                <a16:creationId xmlns="" xmlns:a16="http://schemas.microsoft.com/office/drawing/2014/main" id="{505C4573-AEEE-40E9-BA51-9FC9A98254B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247900"/>
            <a:ext cx="12895006" cy="7162800"/>
          </a:xfrm>
        </p:spPr>
        <p:txBody>
          <a:bodyPr/>
          <a:lstStyle/>
          <a:p>
            <a:endParaRPr lang="cs-CZ" dirty="0"/>
          </a:p>
        </p:txBody>
      </p:sp>
      <p:sp>
        <p:nvSpPr>
          <p:cNvPr id="23" name="Freeform 13">
            <a:extLst>
              <a:ext uri="{FF2B5EF4-FFF2-40B4-BE49-F238E27FC236}">
                <a16:creationId xmlns="" xmlns:a16="http://schemas.microsoft.com/office/drawing/2014/main" id="{C674E5F9-2423-4B53-B8F6-72F2A559BFBE}"/>
              </a:ext>
            </a:extLst>
          </p:cNvPr>
          <p:cNvSpPr/>
          <p:nvPr/>
        </p:nvSpPr>
        <p:spPr>
          <a:xfrm>
            <a:off x="11903472" y="8997156"/>
            <a:ext cx="1834650" cy="827087"/>
          </a:xfrm>
          <a:custGeom>
            <a:avLst/>
            <a:gdLst/>
            <a:ahLst/>
            <a:cxnLst/>
            <a:rect l="l" t="t" r="r" b="b"/>
            <a:pathLst>
              <a:path w="1151145" h="495300">
                <a:moveTo>
                  <a:pt x="0" y="0"/>
                </a:moveTo>
                <a:lnTo>
                  <a:pt x="1151145" y="0"/>
                </a:lnTo>
                <a:lnTo>
                  <a:pt x="1151145" y="495300"/>
                </a:lnTo>
                <a:lnTo>
                  <a:pt x="0" y="4953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</p:spTree>
    <p:extLst>
      <p:ext uri="{BB962C8B-B14F-4D97-AF65-F5344CB8AC3E}">
        <p14:creationId xmlns:p14="http://schemas.microsoft.com/office/powerpoint/2010/main" val="79394665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0"/>
            <a:ext cx="18288000" cy="1028700"/>
            <a:chOff x="0" y="0"/>
            <a:chExt cx="4816593" cy="270933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816592" cy="270933"/>
            </a:xfrm>
            <a:custGeom>
              <a:avLst/>
              <a:gdLst/>
              <a:ahLst/>
              <a:cxnLst/>
              <a:rect l="l" t="t" r="r" b="b"/>
              <a:pathLst>
                <a:path w="4816592" h="270933">
                  <a:moveTo>
                    <a:pt x="0" y="0"/>
                  </a:moveTo>
                  <a:lnTo>
                    <a:pt x="4816592" y="0"/>
                  </a:lnTo>
                  <a:lnTo>
                    <a:pt x="4816592" y="270933"/>
                  </a:lnTo>
                  <a:lnTo>
                    <a:pt x="0" y="270933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4816593" cy="30903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just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0" y="1028700"/>
            <a:ext cx="18288000" cy="8229600"/>
            <a:chOff x="0" y="0"/>
            <a:chExt cx="4816593" cy="2167467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4816592" cy="2167467"/>
            </a:xfrm>
            <a:custGeom>
              <a:avLst/>
              <a:gdLst/>
              <a:ahLst/>
              <a:cxnLst/>
              <a:rect l="l" t="t" r="r" b="b"/>
              <a:pathLst>
                <a:path w="4816592" h="2167467">
                  <a:moveTo>
                    <a:pt x="0" y="0"/>
                  </a:moveTo>
                  <a:lnTo>
                    <a:pt x="4816592" y="0"/>
                  </a:lnTo>
                  <a:lnTo>
                    <a:pt x="4816592" y="2167467"/>
                  </a:lnTo>
                  <a:lnTo>
                    <a:pt x="0" y="2167467"/>
                  </a:lnTo>
                  <a:close/>
                </a:path>
              </a:pathLst>
            </a:custGeom>
            <a:solidFill>
              <a:srgbClr val="702283"/>
            </a:solidFill>
          </p:spPr>
        </p:sp>
        <p:sp>
          <p:nvSpPr>
            <p:cNvPr id="7" name="TextBox 7"/>
            <p:cNvSpPr txBox="1"/>
            <p:nvPr/>
          </p:nvSpPr>
          <p:spPr>
            <a:xfrm>
              <a:off x="0" y="-76200"/>
              <a:ext cx="4816593" cy="224366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5599"/>
                </a:lnSpc>
              </a:pPr>
              <a:endParaRPr/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3948048" y="9258300"/>
            <a:ext cx="10391905" cy="1028700"/>
            <a:chOff x="0" y="0"/>
            <a:chExt cx="2736963" cy="270933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2736963" cy="270933"/>
            </a:xfrm>
            <a:custGeom>
              <a:avLst/>
              <a:gdLst/>
              <a:ahLst/>
              <a:cxnLst/>
              <a:rect l="l" t="t" r="r" b="b"/>
              <a:pathLst>
                <a:path w="2736963" h="270933">
                  <a:moveTo>
                    <a:pt x="0" y="0"/>
                  </a:moveTo>
                  <a:lnTo>
                    <a:pt x="2736963" y="0"/>
                  </a:lnTo>
                  <a:lnTo>
                    <a:pt x="2736963" y="270933"/>
                  </a:lnTo>
                  <a:lnTo>
                    <a:pt x="0" y="270933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10" name="TextBox 10"/>
            <p:cNvSpPr txBox="1"/>
            <p:nvPr/>
          </p:nvSpPr>
          <p:spPr>
            <a:xfrm>
              <a:off x="0" y="-38100"/>
              <a:ext cx="2736963" cy="30903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20" name="Freeform 20"/>
          <p:cNvSpPr/>
          <p:nvPr/>
        </p:nvSpPr>
        <p:spPr>
          <a:xfrm>
            <a:off x="527551" y="9525000"/>
            <a:ext cx="1151145" cy="495300"/>
          </a:xfrm>
          <a:custGeom>
            <a:avLst/>
            <a:gdLst/>
            <a:ahLst/>
            <a:cxnLst/>
            <a:rect l="l" t="t" r="r" b="b"/>
            <a:pathLst>
              <a:path w="1151145" h="495300">
                <a:moveTo>
                  <a:pt x="0" y="0"/>
                </a:moveTo>
                <a:lnTo>
                  <a:pt x="1151145" y="0"/>
                </a:lnTo>
                <a:lnTo>
                  <a:pt x="1151145" y="495300"/>
                </a:lnTo>
                <a:lnTo>
                  <a:pt x="0" y="4953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21" name="TextBox 21"/>
          <p:cNvSpPr txBox="1"/>
          <p:nvPr/>
        </p:nvSpPr>
        <p:spPr>
          <a:xfrm>
            <a:off x="2104296" y="9496425"/>
            <a:ext cx="7818834" cy="5238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100"/>
              </a:lnSpc>
            </a:pPr>
            <a:r>
              <a:rPr lang="en-US" sz="1500" dirty="0">
                <a:solidFill>
                  <a:srgbClr val="282425"/>
                </a:solidFill>
                <a:latin typeface="Verdana Pro"/>
              </a:rPr>
              <a:t>Akce je realizována v rámci projektu RUR - Region univerzitě, univerzita regionu </a:t>
            </a:r>
          </a:p>
          <a:p>
            <a:pPr algn="l">
              <a:lnSpc>
                <a:spcPts val="2100"/>
              </a:lnSpc>
              <a:spcBef>
                <a:spcPct val="0"/>
              </a:spcBef>
            </a:pPr>
            <a:r>
              <a:rPr lang="en-US" sz="1500" dirty="0">
                <a:solidFill>
                  <a:srgbClr val="282425"/>
                </a:solidFill>
                <a:latin typeface="Verdana Pro"/>
              </a:rPr>
              <a:t>(reg. č. CZ.10.02.01/00/22_002/0000210)</a:t>
            </a:r>
          </a:p>
        </p:txBody>
      </p:sp>
      <p:sp>
        <p:nvSpPr>
          <p:cNvPr id="22" name="TextBox 22"/>
          <p:cNvSpPr txBox="1"/>
          <p:nvPr/>
        </p:nvSpPr>
        <p:spPr>
          <a:xfrm>
            <a:off x="4498598" y="4613274"/>
            <a:ext cx="9290804" cy="119380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799"/>
              </a:lnSpc>
            </a:pPr>
            <a:r>
              <a:rPr lang="en-US" sz="6999" dirty="0">
                <a:solidFill>
                  <a:srgbClr val="FFFFFF"/>
                </a:solidFill>
                <a:latin typeface="Verdana Pro Bold"/>
              </a:rPr>
              <a:t>Název projektu</a:t>
            </a:r>
          </a:p>
        </p:txBody>
      </p:sp>
      <p:sp>
        <p:nvSpPr>
          <p:cNvPr id="23" name="TextBox 23"/>
          <p:cNvSpPr txBox="1"/>
          <p:nvPr/>
        </p:nvSpPr>
        <p:spPr>
          <a:xfrm>
            <a:off x="4498598" y="6045201"/>
            <a:ext cx="9290804" cy="8540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000"/>
              </a:lnSpc>
            </a:pPr>
            <a:r>
              <a:rPr lang="en-US" sz="5000" dirty="0">
                <a:solidFill>
                  <a:srgbClr val="FFFFFF"/>
                </a:solidFill>
                <a:latin typeface="Verdana Pro Bold"/>
              </a:rPr>
              <a:t>Přednášející</a:t>
            </a:r>
          </a:p>
        </p:txBody>
      </p:sp>
      <p:sp>
        <p:nvSpPr>
          <p:cNvPr id="24" name="TextBox 13">
            <a:extLst>
              <a:ext uri="{FF2B5EF4-FFF2-40B4-BE49-F238E27FC236}">
                <a16:creationId xmlns="" xmlns:a16="http://schemas.microsoft.com/office/drawing/2014/main" id="{00D420E6-F63A-4546-887E-DD4D28E6E5CB}"/>
              </a:ext>
            </a:extLst>
          </p:cNvPr>
          <p:cNvSpPr txBox="1"/>
          <p:nvPr/>
        </p:nvSpPr>
        <p:spPr>
          <a:xfrm>
            <a:off x="3354197" y="3484632"/>
            <a:ext cx="11579602" cy="112864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9799"/>
              </a:lnSpc>
            </a:pPr>
            <a:r>
              <a:rPr lang="en-US" sz="6999" dirty="0">
                <a:solidFill>
                  <a:srgbClr val="FFFFFF"/>
                </a:solidFill>
                <a:latin typeface="Verdana Pro Bold"/>
              </a:rPr>
              <a:t>Název prezentace</a:t>
            </a:r>
            <a:r>
              <a:rPr lang="cs-CZ" sz="6999" dirty="0">
                <a:solidFill>
                  <a:srgbClr val="FFFFFF"/>
                </a:solidFill>
                <a:latin typeface="Verdana Pro Bold"/>
              </a:rPr>
              <a:t> KA4 </a:t>
            </a:r>
            <a:endParaRPr lang="en-US" sz="6999" dirty="0">
              <a:solidFill>
                <a:srgbClr val="FFFFFF"/>
              </a:solidFill>
              <a:latin typeface="Verdana Pro Bold"/>
            </a:endParaRPr>
          </a:p>
        </p:txBody>
      </p:sp>
      <p:pic>
        <p:nvPicPr>
          <p:cNvPr id="25" name="Obrázek 2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159" y="41717"/>
            <a:ext cx="12954000" cy="945265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6"/>
          <p:cNvSpPr/>
          <p:nvPr/>
        </p:nvSpPr>
        <p:spPr>
          <a:xfrm>
            <a:off x="14620568" y="-6146"/>
            <a:ext cx="3667432" cy="10293145"/>
          </a:xfrm>
          <a:custGeom>
            <a:avLst/>
            <a:gdLst/>
            <a:ahLst/>
            <a:cxnLst/>
            <a:rect l="l" t="t" r="r" b="b"/>
            <a:pathLst>
              <a:path w="4816592" h="2167467">
                <a:moveTo>
                  <a:pt x="0" y="0"/>
                </a:moveTo>
                <a:lnTo>
                  <a:pt x="4816592" y="0"/>
                </a:lnTo>
                <a:lnTo>
                  <a:pt x="4816592" y="2167467"/>
                </a:lnTo>
                <a:lnTo>
                  <a:pt x="0" y="2167467"/>
                </a:lnTo>
                <a:close/>
              </a:path>
            </a:pathLst>
          </a:custGeom>
          <a:solidFill>
            <a:srgbClr val="702283"/>
          </a:solidFill>
        </p:spPr>
      </p:sp>
      <p:sp>
        <p:nvSpPr>
          <p:cNvPr id="21" name="Nadpis 20">
            <a:extLst>
              <a:ext uri="{FF2B5EF4-FFF2-40B4-BE49-F238E27FC236}">
                <a16:creationId xmlns="" xmlns:a16="http://schemas.microsoft.com/office/drawing/2014/main" id="{D6A5F6D7-CF77-41C4-BE8F-A30B7744EE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876300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cs-CZ" sz="6600" b="1" dirty="0">
                <a:solidFill>
                  <a:srgbClr val="702283"/>
                </a:solidFill>
                <a:latin typeface="Verdana Pro" panose="020B0604030504040204" pitchFamily="34" charset="0"/>
                <a:ea typeface="Verdana" panose="020B0604030504040204" pitchFamily="34" charset="0"/>
              </a:rPr>
              <a:t>Nadpis</a:t>
            </a:r>
            <a:endParaRPr lang="cs-CZ" sz="6600" dirty="0"/>
          </a:p>
        </p:txBody>
      </p:sp>
      <p:sp>
        <p:nvSpPr>
          <p:cNvPr id="22" name="Zástupný symbol pro obsah 21">
            <a:extLst>
              <a:ext uri="{FF2B5EF4-FFF2-40B4-BE49-F238E27FC236}">
                <a16:creationId xmlns="" xmlns:a16="http://schemas.microsoft.com/office/drawing/2014/main" id="{505C4573-AEEE-40E9-BA51-9FC9A98254B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247900"/>
            <a:ext cx="12895006" cy="7162800"/>
          </a:xfrm>
        </p:spPr>
        <p:txBody>
          <a:bodyPr/>
          <a:lstStyle/>
          <a:p>
            <a:endParaRPr lang="cs-CZ" dirty="0"/>
          </a:p>
        </p:txBody>
      </p:sp>
      <p:sp>
        <p:nvSpPr>
          <p:cNvPr id="23" name="Freeform 13">
            <a:extLst>
              <a:ext uri="{FF2B5EF4-FFF2-40B4-BE49-F238E27FC236}">
                <a16:creationId xmlns="" xmlns:a16="http://schemas.microsoft.com/office/drawing/2014/main" id="{C674E5F9-2423-4B53-B8F6-72F2A559BFBE}"/>
              </a:ext>
            </a:extLst>
          </p:cNvPr>
          <p:cNvSpPr/>
          <p:nvPr/>
        </p:nvSpPr>
        <p:spPr>
          <a:xfrm>
            <a:off x="11903472" y="8997156"/>
            <a:ext cx="1834650" cy="827087"/>
          </a:xfrm>
          <a:custGeom>
            <a:avLst/>
            <a:gdLst/>
            <a:ahLst/>
            <a:cxnLst/>
            <a:rect l="l" t="t" r="r" b="b"/>
            <a:pathLst>
              <a:path w="1151145" h="495300">
                <a:moveTo>
                  <a:pt x="0" y="0"/>
                </a:moveTo>
                <a:lnTo>
                  <a:pt x="1151145" y="0"/>
                </a:lnTo>
                <a:lnTo>
                  <a:pt x="1151145" y="495300"/>
                </a:lnTo>
                <a:lnTo>
                  <a:pt x="0" y="4953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7">
            <a:extLst>
              <a:ext uri="{FF2B5EF4-FFF2-40B4-BE49-F238E27FC236}">
                <a16:creationId xmlns="" xmlns:a16="http://schemas.microsoft.com/office/drawing/2014/main" id="{15F9575F-5235-4724-98CB-25E855BD6CFD}"/>
              </a:ext>
            </a:extLst>
          </p:cNvPr>
          <p:cNvGrpSpPr/>
          <p:nvPr/>
        </p:nvGrpSpPr>
        <p:grpSpPr>
          <a:xfrm>
            <a:off x="13792197" y="0"/>
            <a:ext cx="4495800" cy="10287000"/>
            <a:chOff x="0" y="0"/>
            <a:chExt cx="4816593" cy="2167467"/>
          </a:xfrm>
        </p:grpSpPr>
        <p:sp>
          <p:nvSpPr>
            <p:cNvPr id="11" name="Freeform 8">
              <a:extLst>
                <a:ext uri="{FF2B5EF4-FFF2-40B4-BE49-F238E27FC236}">
                  <a16:creationId xmlns="" xmlns:a16="http://schemas.microsoft.com/office/drawing/2014/main" id="{727EC1B9-3009-4A97-98BE-5893A8A29B36}"/>
                </a:ext>
              </a:extLst>
            </p:cNvPr>
            <p:cNvSpPr/>
            <p:nvPr/>
          </p:nvSpPr>
          <p:spPr>
            <a:xfrm>
              <a:off x="0" y="0"/>
              <a:ext cx="4816592" cy="2167467"/>
            </a:xfrm>
            <a:custGeom>
              <a:avLst/>
              <a:gdLst/>
              <a:ahLst/>
              <a:cxnLst/>
              <a:rect l="l" t="t" r="r" b="b"/>
              <a:pathLst>
                <a:path w="4816592" h="2167467">
                  <a:moveTo>
                    <a:pt x="0" y="0"/>
                  </a:moveTo>
                  <a:lnTo>
                    <a:pt x="4816592" y="0"/>
                  </a:lnTo>
                  <a:lnTo>
                    <a:pt x="4816592" y="2167467"/>
                  </a:lnTo>
                  <a:lnTo>
                    <a:pt x="0" y="2167467"/>
                  </a:lnTo>
                  <a:close/>
                </a:path>
              </a:pathLst>
            </a:custGeom>
            <a:solidFill>
              <a:srgbClr val="F39433">
                <a:alpha val="64706"/>
              </a:srgbClr>
            </a:solidFill>
          </p:spPr>
        </p:sp>
        <p:sp>
          <p:nvSpPr>
            <p:cNvPr id="12" name="TextBox 9">
              <a:extLst>
                <a:ext uri="{FF2B5EF4-FFF2-40B4-BE49-F238E27FC236}">
                  <a16:creationId xmlns="" xmlns:a16="http://schemas.microsoft.com/office/drawing/2014/main" id="{C644AAA9-AA23-40BE-952F-31757AC2F3A4}"/>
                </a:ext>
              </a:extLst>
            </p:cNvPr>
            <p:cNvSpPr txBox="1"/>
            <p:nvPr/>
          </p:nvSpPr>
          <p:spPr>
            <a:xfrm>
              <a:off x="0" y="-76200"/>
              <a:ext cx="4816593" cy="224366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5599"/>
                </a:lnSpc>
              </a:pPr>
              <a:endParaRPr/>
            </a:p>
          </p:txBody>
        </p:sp>
      </p:grpSp>
      <p:sp>
        <p:nvSpPr>
          <p:cNvPr id="13" name="Freeform 13"/>
          <p:cNvSpPr/>
          <p:nvPr/>
        </p:nvSpPr>
        <p:spPr>
          <a:xfrm>
            <a:off x="534924" y="8940186"/>
            <a:ext cx="1834650" cy="827087"/>
          </a:xfrm>
          <a:custGeom>
            <a:avLst/>
            <a:gdLst/>
            <a:ahLst/>
            <a:cxnLst/>
            <a:rect l="l" t="t" r="r" b="b"/>
            <a:pathLst>
              <a:path w="1151145" h="495300">
                <a:moveTo>
                  <a:pt x="0" y="0"/>
                </a:moveTo>
                <a:lnTo>
                  <a:pt x="1151145" y="0"/>
                </a:lnTo>
                <a:lnTo>
                  <a:pt x="1151145" y="495300"/>
                </a:lnTo>
                <a:lnTo>
                  <a:pt x="0" y="4953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14" name="Nadpis 13">
            <a:extLst>
              <a:ext uri="{FF2B5EF4-FFF2-40B4-BE49-F238E27FC236}">
                <a16:creationId xmlns="" xmlns:a16="http://schemas.microsoft.com/office/drawing/2014/main" id="{4ABBCBAB-3B8B-4726-9EB0-52614935AA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7550" y="998537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cs-CZ" sz="6600" b="1" dirty="0">
                <a:solidFill>
                  <a:srgbClr val="F39433"/>
                </a:solidFill>
                <a:latin typeface="Verdana Pro" panose="020B0604030504040204" pitchFamily="34" charset="0"/>
                <a:ea typeface="Verdana" panose="020B0604030504040204" pitchFamily="34" charset="0"/>
              </a:rPr>
              <a:t>Nadpis</a:t>
            </a:r>
          </a:p>
        </p:txBody>
      </p:sp>
      <p:sp>
        <p:nvSpPr>
          <p:cNvPr id="15" name="Zástupný symbol pro obsah 14">
            <a:extLst>
              <a:ext uri="{FF2B5EF4-FFF2-40B4-BE49-F238E27FC236}">
                <a16:creationId xmlns="" xmlns:a16="http://schemas.microsoft.com/office/drawing/2014/main" id="{B3462040-831B-429D-98BF-3EE8B42CD4D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7550" y="2691299"/>
            <a:ext cx="12731250" cy="5699125"/>
          </a:xfrm>
        </p:spPr>
        <p:txBody>
          <a:bodyPr/>
          <a:lstStyle/>
          <a:p>
            <a:endParaRPr lang="cs-CZ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20" name="Freeform 3">
            <a:extLst>
              <a:ext uri="{FF2B5EF4-FFF2-40B4-BE49-F238E27FC236}">
                <a16:creationId xmlns="" xmlns:a16="http://schemas.microsoft.com/office/drawing/2014/main" id="{BD607970-F230-4A44-9E43-7C34B009B314}"/>
              </a:ext>
            </a:extLst>
          </p:cNvPr>
          <p:cNvSpPr/>
          <p:nvPr/>
        </p:nvSpPr>
        <p:spPr>
          <a:xfrm>
            <a:off x="13792197" y="0"/>
            <a:ext cx="4495803" cy="10287000"/>
          </a:xfrm>
          <a:custGeom>
            <a:avLst/>
            <a:gdLst/>
            <a:ahLst/>
            <a:cxnLst/>
            <a:rect l="l" t="t" r="r" b="b"/>
            <a:pathLst>
              <a:path w="1444978" h="650240">
                <a:moveTo>
                  <a:pt x="0" y="0"/>
                </a:moveTo>
                <a:lnTo>
                  <a:pt x="1444978" y="0"/>
                </a:lnTo>
                <a:lnTo>
                  <a:pt x="1444978" y="650240"/>
                </a:lnTo>
                <a:lnTo>
                  <a:pt x="0" y="650240"/>
                </a:lnTo>
                <a:close/>
              </a:path>
            </a:pathLst>
          </a:custGeom>
          <a:blipFill>
            <a:blip r:embed="rId3">
              <a:alphaModFix amt="31000"/>
            </a:blip>
            <a:stretch>
              <a:fillRect l="-150849" r="-104759" b="-3610"/>
            </a:stretch>
          </a:blipFill>
        </p:spPr>
        <p:txBody>
          <a:bodyPr/>
          <a:lstStyle/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0083449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1028700"/>
            <a:ext cx="18288000" cy="8229600"/>
            <a:chOff x="0" y="0"/>
            <a:chExt cx="1444978" cy="65024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444978" cy="650240"/>
            </a:xfrm>
            <a:custGeom>
              <a:avLst/>
              <a:gdLst/>
              <a:ahLst/>
              <a:cxnLst/>
              <a:rect l="l" t="t" r="r" b="b"/>
              <a:pathLst>
                <a:path w="1444978" h="650240">
                  <a:moveTo>
                    <a:pt x="0" y="0"/>
                  </a:moveTo>
                  <a:lnTo>
                    <a:pt x="1444978" y="0"/>
                  </a:lnTo>
                  <a:lnTo>
                    <a:pt x="1444978" y="650240"/>
                  </a:lnTo>
                  <a:lnTo>
                    <a:pt x="0" y="650240"/>
                  </a:lnTo>
                  <a:close/>
                </a:path>
              </a:pathLst>
            </a:custGeom>
            <a:blipFill>
              <a:blip r:embed="rId2">
                <a:alphaModFix amt="31000"/>
              </a:blip>
              <a:stretch>
                <a:fillRect t="-24074" b="-24074"/>
              </a:stretch>
            </a:blipFill>
          </p:spPr>
        </p:sp>
      </p:grpSp>
      <p:grpSp>
        <p:nvGrpSpPr>
          <p:cNvPr id="7" name="Group 7"/>
          <p:cNvGrpSpPr/>
          <p:nvPr/>
        </p:nvGrpSpPr>
        <p:grpSpPr>
          <a:xfrm>
            <a:off x="0" y="1028700"/>
            <a:ext cx="18288000" cy="8229600"/>
            <a:chOff x="0" y="0"/>
            <a:chExt cx="4816593" cy="2167467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4816592" cy="2167467"/>
            </a:xfrm>
            <a:custGeom>
              <a:avLst/>
              <a:gdLst/>
              <a:ahLst/>
              <a:cxnLst/>
              <a:rect l="l" t="t" r="r" b="b"/>
              <a:pathLst>
                <a:path w="4816592" h="2167467">
                  <a:moveTo>
                    <a:pt x="0" y="0"/>
                  </a:moveTo>
                  <a:lnTo>
                    <a:pt x="4816592" y="0"/>
                  </a:lnTo>
                  <a:lnTo>
                    <a:pt x="4816592" y="2167467"/>
                  </a:lnTo>
                  <a:lnTo>
                    <a:pt x="0" y="2167467"/>
                  </a:lnTo>
                  <a:close/>
                </a:path>
              </a:pathLst>
            </a:custGeom>
            <a:solidFill>
              <a:srgbClr val="CC6DA4">
                <a:alpha val="64706"/>
              </a:srgbClr>
            </a:solidFill>
          </p:spPr>
        </p:sp>
        <p:sp>
          <p:nvSpPr>
            <p:cNvPr id="9" name="TextBox 9"/>
            <p:cNvSpPr txBox="1"/>
            <p:nvPr/>
          </p:nvSpPr>
          <p:spPr>
            <a:xfrm>
              <a:off x="0" y="-76200"/>
              <a:ext cx="4816593" cy="224366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5599"/>
                </a:lnSpc>
              </a:pPr>
              <a:endParaRPr/>
            </a:p>
          </p:txBody>
        </p:sp>
      </p:grpSp>
      <p:grpSp>
        <p:nvGrpSpPr>
          <p:cNvPr id="10" name="Group 10"/>
          <p:cNvGrpSpPr/>
          <p:nvPr/>
        </p:nvGrpSpPr>
        <p:grpSpPr>
          <a:xfrm>
            <a:off x="3948048" y="9258300"/>
            <a:ext cx="10391905" cy="1028700"/>
            <a:chOff x="0" y="0"/>
            <a:chExt cx="2736963" cy="270933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2736963" cy="270933"/>
            </a:xfrm>
            <a:custGeom>
              <a:avLst/>
              <a:gdLst/>
              <a:ahLst/>
              <a:cxnLst/>
              <a:rect l="l" t="t" r="r" b="b"/>
              <a:pathLst>
                <a:path w="2736963" h="270933">
                  <a:moveTo>
                    <a:pt x="0" y="0"/>
                  </a:moveTo>
                  <a:lnTo>
                    <a:pt x="2736963" y="0"/>
                  </a:lnTo>
                  <a:lnTo>
                    <a:pt x="2736963" y="270933"/>
                  </a:lnTo>
                  <a:lnTo>
                    <a:pt x="0" y="270933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12" name="TextBox 12"/>
            <p:cNvSpPr txBox="1"/>
            <p:nvPr/>
          </p:nvSpPr>
          <p:spPr>
            <a:xfrm>
              <a:off x="0" y="-38100"/>
              <a:ext cx="2736963" cy="30903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22" name="Freeform 22"/>
          <p:cNvSpPr/>
          <p:nvPr/>
        </p:nvSpPr>
        <p:spPr>
          <a:xfrm>
            <a:off x="527551" y="9525000"/>
            <a:ext cx="1151145" cy="495300"/>
          </a:xfrm>
          <a:custGeom>
            <a:avLst/>
            <a:gdLst/>
            <a:ahLst/>
            <a:cxnLst/>
            <a:rect l="l" t="t" r="r" b="b"/>
            <a:pathLst>
              <a:path w="1151145" h="495300">
                <a:moveTo>
                  <a:pt x="0" y="0"/>
                </a:moveTo>
                <a:lnTo>
                  <a:pt x="1151145" y="0"/>
                </a:lnTo>
                <a:lnTo>
                  <a:pt x="1151145" y="495300"/>
                </a:lnTo>
                <a:lnTo>
                  <a:pt x="0" y="49530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sp>
        <p:nvSpPr>
          <p:cNvPr id="23" name="TextBox 23"/>
          <p:cNvSpPr txBox="1"/>
          <p:nvPr/>
        </p:nvSpPr>
        <p:spPr>
          <a:xfrm>
            <a:off x="2104296" y="9496425"/>
            <a:ext cx="7818834" cy="5238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100"/>
              </a:lnSpc>
            </a:pPr>
            <a:r>
              <a:rPr lang="en-US" sz="1500" dirty="0">
                <a:solidFill>
                  <a:srgbClr val="282425"/>
                </a:solidFill>
                <a:latin typeface="Verdana Pro"/>
              </a:rPr>
              <a:t>Akce je realizována v rámci projektu RUR - Region univerzitě, univerzita regionu </a:t>
            </a:r>
          </a:p>
          <a:p>
            <a:pPr algn="l">
              <a:lnSpc>
                <a:spcPts val="2100"/>
              </a:lnSpc>
              <a:spcBef>
                <a:spcPct val="0"/>
              </a:spcBef>
            </a:pPr>
            <a:r>
              <a:rPr lang="en-US" sz="1500" dirty="0">
                <a:solidFill>
                  <a:srgbClr val="282425"/>
                </a:solidFill>
                <a:latin typeface="Verdana Pro"/>
              </a:rPr>
              <a:t>(reg. č. CZ.10.02.01/00/22_002/0000210)</a:t>
            </a:r>
          </a:p>
        </p:txBody>
      </p:sp>
      <p:sp>
        <p:nvSpPr>
          <p:cNvPr id="24" name="TextBox 24"/>
          <p:cNvSpPr txBox="1"/>
          <p:nvPr/>
        </p:nvSpPr>
        <p:spPr>
          <a:xfrm>
            <a:off x="4498598" y="4613274"/>
            <a:ext cx="9290804" cy="119380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799"/>
              </a:lnSpc>
            </a:pPr>
            <a:r>
              <a:rPr lang="en-US" sz="6999" dirty="0">
                <a:solidFill>
                  <a:srgbClr val="FFFFFF"/>
                </a:solidFill>
                <a:latin typeface="Verdana Pro Bold"/>
              </a:rPr>
              <a:t>Název projektu</a:t>
            </a:r>
          </a:p>
        </p:txBody>
      </p:sp>
      <p:sp>
        <p:nvSpPr>
          <p:cNvPr id="25" name="TextBox 25"/>
          <p:cNvSpPr txBox="1"/>
          <p:nvPr/>
        </p:nvSpPr>
        <p:spPr>
          <a:xfrm>
            <a:off x="4498598" y="6045201"/>
            <a:ext cx="9290804" cy="8540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000"/>
              </a:lnSpc>
            </a:pPr>
            <a:r>
              <a:rPr lang="en-US" sz="5000" dirty="0">
                <a:solidFill>
                  <a:srgbClr val="FFFFFF"/>
                </a:solidFill>
                <a:latin typeface="Verdana Pro Bold"/>
              </a:rPr>
              <a:t>Přednášející</a:t>
            </a:r>
          </a:p>
        </p:txBody>
      </p:sp>
      <p:sp>
        <p:nvSpPr>
          <p:cNvPr id="26" name="TextBox 13">
            <a:extLst>
              <a:ext uri="{FF2B5EF4-FFF2-40B4-BE49-F238E27FC236}">
                <a16:creationId xmlns="" xmlns:a16="http://schemas.microsoft.com/office/drawing/2014/main" id="{5C74FD20-7A5C-4F05-835F-0E9F1307016D}"/>
              </a:ext>
            </a:extLst>
          </p:cNvPr>
          <p:cNvSpPr txBox="1"/>
          <p:nvPr/>
        </p:nvSpPr>
        <p:spPr>
          <a:xfrm>
            <a:off x="3354197" y="3484632"/>
            <a:ext cx="11579602" cy="112864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9799"/>
              </a:lnSpc>
            </a:pPr>
            <a:r>
              <a:rPr lang="en-US" sz="6999" dirty="0">
                <a:solidFill>
                  <a:srgbClr val="FFFFFF"/>
                </a:solidFill>
                <a:latin typeface="Verdana Pro Bold"/>
              </a:rPr>
              <a:t>Název prezentace</a:t>
            </a:r>
            <a:r>
              <a:rPr lang="cs-CZ" sz="6999" dirty="0">
                <a:solidFill>
                  <a:srgbClr val="FFFFFF"/>
                </a:solidFill>
                <a:latin typeface="Verdana Pro Bold"/>
              </a:rPr>
              <a:t> KA2 </a:t>
            </a:r>
            <a:endParaRPr lang="en-US" sz="6999" dirty="0">
              <a:solidFill>
                <a:srgbClr val="FFFFFF"/>
              </a:solidFill>
              <a:latin typeface="Verdana Pro Bold"/>
            </a:endParaRPr>
          </a:p>
        </p:txBody>
      </p:sp>
      <p:pic>
        <p:nvPicPr>
          <p:cNvPr id="27" name="Obrázek 2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159" y="41717"/>
            <a:ext cx="12954000" cy="945265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8">
            <a:extLst>
              <a:ext uri="{FF2B5EF4-FFF2-40B4-BE49-F238E27FC236}">
                <a16:creationId xmlns="" xmlns:a16="http://schemas.microsoft.com/office/drawing/2014/main" id="{E1CF3813-5DD0-4A01-9327-8F89CB2B2E5E}"/>
              </a:ext>
            </a:extLst>
          </p:cNvPr>
          <p:cNvSpPr/>
          <p:nvPr/>
        </p:nvSpPr>
        <p:spPr>
          <a:xfrm>
            <a:off x="13817596" y="0"/>
            <a:ext cx="4495803" cy="10287000"/>
          </a:xfrm>
          <a:custGeom>
            <a:avLst/>
            <a:gdLst/>
            <a:ahLst/>
            <a:cxnLst/>
            <a:rect l="l" t="t" r="r" b="b"/>
            <a:pathLst>
              <a:path w="4816592" h="2167467">
                <a:moveTo>
                  <a:pt x="0" y="0"/>
                </a:moveTo>
                <a:lnTo>
                  <a:pt x="4816592" y="0"/>
                </a:lnTo>
                <a:lnTo>
                  <a:pt x="4816592" y="2167467"/>
                </a:lnTo>
                <a:lnTo>
                  <a:pt x="0" y="2167467"/>
                </a:lnTo>
                <a:close/>
              </a:path>
            </a:pathLst>
          </a:custGeom>
          <a:solidFill>
            <a:srgbClr val="CC6DA4">
              <a:alpha val="64706"/>
            </a:srgbClr>
          </a:solidFill>
        </p:spPr>
      </p:sp>
      <p:sp>
        <p:nvSpPr>
          <p:cNvPr id="13" name="Freeform 13"/>
          <p:cNvSpPr/>
          <p:nvPr/>
        </p:nvSpPr>
        <p:spPr>
          <a:xfrm>
            <a:off x="534924" y="8940186"/>
            <a:ext cx="1834650" cy="827087"/>
          </a:xfrm>
          <a:custGeom>
            <a:avLst/>
            <a:gdLst/>
            <a:ahLst/>
            <a:cxnLst/>
            <a:rect l="l" t="t" r="r" b="b"/>
            <a:pathLst>
              <a:path w="1151145" h="495300">
                <a:moveTo>
                  <a:pt x="0" y="0"/>
                </a:moveTo>
                <a:lnTo>
                  <a:pt x="1151145" y="0"/>
                </a:lnTo>
                <a:lnTo>
                  <a:pt x="1151145" y="495300"/>
                </a:lnTo>
                <a:lnTo>
                  <a:pt x="0" y="4953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14" name="Nadpis 13">
            <a:extLst>
              <a:ext uri="{FF2B5EF4-FFF2-40B4-BE49-F238E27FC236}">
                <a16:creationId xmlns="" xmlns:a16="http://schemas.microsoft.com/office/drawing/2014/main" id="{4ABBCBAB-3B8B-4726-9EB0-52614935AA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7550" y="998537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cs-CZ" sz="6600" b="1" dirty="0">
                <a:solidFill>
                  <a:srgbClr val="CC6DA4"/>
                </a:solidFill>
                <a:latin typeface="Verdana Pro" panose="020B0604030504040204" pitchFamily="34" charset="0"/>
                <a:ea typeface="Verdana" panose="020B0604030504040204" pitchFamily="34" charset="0"/>
              </a:rPr>
              <a:t>Nadpis</a:t>
            </a:r>
          </a:p>
        </p:txBody>
      </p:sp>
      <p:sp>
        <p:nvSpPr>
          <p:cNvPr id="15" name="Zástupný symbol pro obsah 14">
            <a:extLst>
              <a:ext uri="{FF2B5EF4-FFF2-40B4-BE49-F238E27FC236}">
                <a16:creationId xmlns="" xmlns:a16="http://schemas.microsoft.com/office/drawing/2014/main" id="{B3462040-831B-429D-98BF-3EE8B42CD4D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7550" y="2691299"/>
            <a:ext cx="12731250" cy="5699125"/>
          </a:xfrm>
        </p:spPr>
        <p:txBody>
          <a:bodyPr/>
          <a:lstStyle/>
          <a:p>
            <a:endParaRPr lang="cs-CZ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20" name="Freeform 3">
            <a:extLst>
              <a:ext uri="{FF2B5EF4-FFF2-40B4-BE49-F238E27FC236}">
                <a16:creationId xmlns="" xmlns:a16="http://schemas.microsoft.com/office/drawing/2014/main" id="{BD607970-F230-4A44-9E43-7C34B009B314}"/>
              </a:ext>
            </a:extLst>
          </p:cNvPr>
          <p:cNvSpPr/>
          <p:nvPr/>
        </p:nvSpPr>
        <p:spPr>
          <a:xfrm>
            <a:off x="13817598" y="0"/>
            <a:ext cx="4495802" cy="10287000"/>
          </a:xfrm>
          <a:custGeom>
            <a:avLst/>
            <a:gdLst/>
            <a:ahLst/>
            <a:cxnLst/>
            <a:rect l="l" t="t" r="r" b="b"/>
            <a:pathLst>
              <a:path w="1444978" h="650240">
                <a:moveTo>
                  <a:pt x="0" y="0"/>
                </a:moveTo>
                <a:lnTo>
                  <a:pt x="1444978" y="0"/>
                </a:lnTo>
                <a:lnTo>
                  <a:pt x="1444978" y="650240"/>
                </a:lnTo>
                <a:lnTo>
                  <a:pt x="0" y="650240"/>
                </a:lnTo>
                <a:close/>
              </a:path>
            </a:pathLst>
          </a:custGeom>
          <a:blipFill>
            <a:blip r:embed="rId3">
              <a:alphaModFix amt="31000"/>
            </a:blip>
            <a:stretch>
              <a:fillRect l="-150849" r="-104759" b="-3610"/>
            </a:stretch>
          </a:blipFill>
        </p:spPr>
        <p:txBody>
          <a:bodyPr/>
          <a:lstStyle/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10424952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1028700"/>
            <a:ext cx="18288000" cy="8229600"/>
            <a:chOff x="0" y="0"/>
            <a:chExt cx="1444978" cy="65024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444978" cy="650240"/>
            </a:xfrm>
            <a:custGeom>
              <a:avLst/>
              <a:gdLst/>
              <a:ahLst/>
              <a:cxnLst/>
              <a:rect l="l" t="t" r="r" b="b"/>
              <a:pathLst>
                <a:path w="1444978" h="650240">
                  <a:moveTo>
                    <a:pt x="0" y="0"/>
                  </a:moveTo>
                  <a:lnTo>
                    <a:pt x="1444978" y="0"/>
                  </a:lnTo>
                  <a:lnTo>
                    <a:pt x="1444978" y="650240"/>
                  </a:lnTo>
                  <a:lnTo>
                    <a:pt x="0" y="650240"/>
                  </a:lnTo>
                  <a:close/>
                </a:path>
              </a:pathLst>
            </a:custGeom>
            <a:blipFill>
              <a:blip r:embed="rId2">
                <a:alphaModFix amt="31000"/>
              </a:blip>
              <a:stretch>
                <a:fillRect t="-24074" b="-24074"/>
              </a:stretch>
            </a:blipFill>
          </p:spPr>
        </p:sp>
      </p:grpSp>
      <p:grpSp>
        <p:nvGrpSpPr>
          <p:cNvPr id="4" name="Group 4"/>
          <p:cNvGrpSpPr/>
          <p:nvPr/>
        </p:nvGrpSpPr>
        <p:grpSpPr>
          <a:xfrm>
            <a:off x="0" y="0"/>
            <a:ext cx="18288000" cy="1028700"/>
            <a:chOff x="0" y="0"/>
            <a:chExt cx="4816593" cy="270933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4816592" cy="270933"/>
            </a:xfrm>
            <a:custGeom>
              <a:avLst/>
              <a:gdLst/>
              <a:ahLst/>
              <a:cxnLst/>
              <a:rect l="l" t="t" r="r" b="b"/>
              <a:pathLst>
                <a:path w="4816592" h="270933">
                  <a:moveTo>
                    <a:pt x="0" y="0"/>
                  </a:moveTo>
                  <a:lnTo>
                    <a:pt x="4816592" y="0"/>
                  </a:lnTo>
                  <a:lnTo>
                    <a:pt x="4816592" y="270933"/>
                  </a:lnTo>
                  <a:lnTo>
                    <a:pt x="0" y="270933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6" name="TextBox 6"/>
            <p:cNvSpPr txBox="1"/>
            <p:nvPr/>
          </p:nvSpPr>
          <p:spPr>
            <a:xfrm>
              <a:off x="0" y="-38100"/>
              <a:ext cx="4816593" cy="30903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just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7" name="Group 7"/>
          <p:cNvGrpSpPr/>
          <p:nvPr/>
        </p:nvGrpSpPr>
        <p:grpSpPr>
          <a:xfrm>
            <a:off x="0" y="1028700"/>
            <a:ext cx="18288000" cy="8229600"/>
            <a:chOff x="0" y="0"/>
            <a:chExt cx="4816593" cy="2167467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4816592" cy="2167467"/>
            </a:xfrm>
            <a:custGeom>
              <a:avLst/>
              <a:gdLst/>
              <a:ahLst/>
              <a:cxnLst/>
              <a:rect l="l" t="t" r="r" b="b"/>
              <a:pathLst>
                <a:path w="4816592" h="2167467">
                  <a:moveTo>
                    <a:pt x="0" y="0"/>
                  </a:moveTo>
                  <a:lnTo>
                    <a:pt x="4816592" y="0"/>
                  </a:lnTo>
                  <a:lnTo>
                    <a:pt x="4816592" y="2167467"/>
                  </a:lnTo>
                  <a:lnTo>
                    <a:pt x="0" y="2167467"/>
                  </a:lnTo>
                  <a:close/>
                </a:path>
              </a:pathLst>
            </a:custGeom>
            <a:solidFill>
              <a:srgbClr val="29B8CE">
                <a:alpha val="64706"/>
              </a:srgbClr>
            </a:solidFill>
          </p:spPr>
        </p:sp>
        <p:sp>
          <p:nvSpPr>
            <p:cNvPr id="9" name="TextBox 9"/>
            <p:cNvSpPr txBox="1"/>
            <p:nvPr/>
          </p:nvSpPr>
          <p:spPr>
            <a:xfrm>
              <a:off x="0" y="-76200"/>
              <a:ext cx="4816593" cy="224366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5599"/>
                </a:lnSpc>
              </a:pPr>
              <a:endParaRPr/>
            </a:p>
          </p:txBody>
        </p:sp>
      </p:grpSp>
      <p:grpSp>
        <p:nvGrpSpPr>
          <p:cNvPr id="10" name="Group 10"/>
          <p:cNvGrpSpPr/>
          <p:nvPr/>
        </p:nvGrpSpPr>
        <p:grpSpPr>
          <a:xfrm>
            <a:off x="3948048" y="9258300"/>
            <a:ext cx="10391905" cy="1028700"/>
            <a:chOff x="0" y="0"/>
            <a:chExt cx="2736963" cy="270933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2736963" cy="270933"/>
            </a:xfrm>
            <a:custGeom>
              <a:avLst/>
              <a:gdLst/>
              <a:ahLst/>
              <a:cxnLst/>
              <a:rect l="l" t="t" r="r" b="b"/>
              <a:pathLst>
                <a:path w="2736963" h="270933">
                  <a:moveTo>
                    <a:pt x="0" y="0"/>
                  </a:moveTo>
                  <a:lnTo>
                    <a:pt x="2736963" y="0"/>
                  </a:lnTo>
                  <a:lnTo>
                    <a:pt x="2736963" y="270933"/>
                  </a:lnTo>
                  <a:lnTo>
                    <a:pt x="0" y="270933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12" name="TextBox 12"/>
            <p:cNvSpPr txBox="1"/>
            <p:nvPr/>
          </p:nvSpPr>
          <p:spPr>
            <a:xfrm>
              <a:off x="0" y="-38100"/>
              <a:ext cx="2736963" cy="30903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22" name="Freeform 22"/>
          <p:cNvSpPr/>
          <p:nvPr/>
        </p:nvSpPr>
        <p:spPr>
          <a:xfrm>
            <a:off x="527551" y="9525000"/>
            <a:ext cx="1151145" cy="495300"/>
          </a:xfrm>
          <a:custGeom>
            <a:avLst/>
            <a:gdLst/>
            <a:ahLst/>
            <a:cxnLst/>
            <a:rect l="l" t="t" r="r" b="b"/>
            <a:pathLst>
              <a:path w="1151145" h="495300">
                <a:moveTo>
                  <a:pt x="0" y="0"/>
                </a:moveTo>
                <a:lnTo>
                  <a:pt x="1151145" y="0"/>
                </a:lnTo>
                <a:lnTo>
                  <a:pt x="1151145" y="495300"/>
                </a:lnTo>
                <a:lnTo>
                  <a:pt x="0" y="49530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sp>
        <p:nvSpPr>
          <p:cNvPr id="23" name="TextBox 23"/>
          <p:cNvSpPr txBox="1"/>
          <p:nvPr/>
        </p:nvSpPr>
        <p:spPr>
          <a:xfrm>
            <a:off x="2104296" y="9496425"/>
            <a:ext cx="7818834" cy="5238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100"/>
              </a:lnSpc>
            </a:pPr>
            <a:r>
              <a:rPr lang="en-US" sz="1500" dirty="0">
                <a:solidFill>
                  <a:srgbClr val="282425"/>
                </a:solidFill>
                <a:latin typeface="Verdana Pro"/>
              </a:rPr>
              <a:t>Akce je realizována v rámci projektu RUR - Region univerzitě, univerzita regionu </a:t>
            </a:r>
          </a:p>
          <a:p>
            <a:pPr algn="l">
              <a:lnSpc>
                <a:spcPts val="2100"/>
              </a:lnSpc>
              <a:spcBef>
                <a:spcPct val="0"/>
              </a:spcBef>
            </a:pPr>
            <a:r>
              <a:rPr lang="en-US" sz="1500" dirty="0">
                <a:solidFill>
                  <a:srgbClr val="282425"/>
                </a:solidFill>
                <a:latin typeface="Verdana Pro"/>
              </a:rPr>
              <a:t>(reg. č. CZ.10.02.01/00/22_002/0000210)</a:t>
            </a:r>
          </a:p>
        </p:txBody>
      </p:sp>
      <p:sp>
        <p:nvSpPr>
          <p:cNvPr id="24" name="TextBox 24"/>
          <p:cNvSpPr txBox="1"/>
          <p:nvPr/>
        </p:nvSpPr>
        <p:spPr>
          <a:xfrm>
            <a:off x="4498598" y="4613274"/>
            <a:ext cx="9290804" cy="119380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799"/>
              </a:lnSpc>
            </a:pPr>
            <a:r>
              <a:rPr lang="en-US" sz="6999" dirty="0">
                <a:solidFill>
                  <a:srgbClr val="FFFFFF"/>
                </a:solidFill>
                <a:latin typeface="Verdana Pro Bold"/>
              </a:rPr>
              <a:t>Název projektu</a:t>
            </a:r>
          </a:p>
        </p:txBody>
      </p:sp>
      <p:sp>
        <p:nvSpPr>
          <p:cNvPr id="25" name="TextBox 25"/>
          <p:cNvSpPr txBox="1"/>
          <p:nvPr/>
        </p:nvSpPr>
        <p:spPr>
          <a:xfrm>
            <a:off x="4498598" y="6045201"/>
            <a:ext cx="9290804" cy="8540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000"/>
              </a:lnSpc>
            </a:pPr>
            <a:r>
              <a:rPr lang="en-US" sz="5000" dirty="0">
                <a:solidFill>
                  <a:srgbClr val="FFFFFF"/>
                </a:solidFill>
                <a:latin typeface="Verdana Pro Bold"/>
              </a:rPr>
              <a:t>Přednášející</a:t>
            </a:r>
          </a:p>
        </p:txBody>
      </p:sp>
      <p:sp>
        <p:nvSpPr>
          <p:cNvPr id="27" name="TextBox 13">
            <a:extLst>
              <a:ext uri="{FF2B5EF4-FFF2-40B4-BE49-F238E27FC236}">
                <a16:creationId xmlns="" xmlns:a16="http://schemas.microsoft.com/office/drawing/2014/main" id="{70E3F5A6-F36E-4367-9501-8BC96687C923}"/>
              </a:ext>
            </a:extLst>
          </p:cNvPr>
          <p:cNvSpPr txBox="1"/>
          <p:nvPr/>
        </p:nvSpPr>
        <p:spPr>
          <a:xfrm>
            <a:off x="3354197" y="3484632"/>
            <a:ext cx="11579602" cy="112864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9799"/>
              </a:lnSpc>
            </a:pPr>
            <a:r>
              <a:rPr lang="en-US" sz="6999" dirty="0">
                <a:solidFill>
                  <a:srgbClr val="FFFFFF"/>
                </a:solidFill>
                <a:latin typeface="Verdana Pro Bold"/>
              </a:rPr>
              <a:t>Název prezentace</a:t>
            </a:r>
            <a:r>
              <a:rPr lang="cs-CZ" sz="6999" dirty="0">
                <a:solidFill>
                  <a:srgbClr val="FFFFFF"/>
                </a:solidFill>
                <a:latin typeface="Verdana Pro Bold"/>
              </a:rPr>
              <a:t> KA3 </a:t>
            </a:r>
            <a:endParaRPr lang="en-US" sz="6999" dirty="0">
              <a:solidFill>
                <a:srgbClr val="FFFFFF"/>
              </a:solidFill>
              <a:latin typeface="Verdana Pro Bold"/>
            </a:endParaRPr>
          </a:p>
        </p:txBody>
      </p:sp>
      <p:pic>
        <p:nvPicPr>
          <p:cNvPr id="26" name="Obrázek 2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159" y="41717"/>
            <a:ext cx="12954000" cy="945265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8">
            <a:extLst>
              <a:ext uri="{FF2B5EF4-FFF2-40B4-BE49-F238E27FC236}">
                <a16:creationId xmlns="" xmlns:a16="http://schemas.microsoft.com/office/drawing/2014/main" id="{95C2D134-D314-435C-AC7D-AEA7B69B7F4D}"/>
              </a:ext>
            </a:extLst>
          </p:cNvPr>
          <p:cNvSpPr/>
          <p:nvPr/>
        </p:nvSpPr>
        <p:spPr>
          <a:xfrm>
            <a:off x="13792194" y="-3688"/>
            <a:ext cx="4495806" cy="10290687"/>
          </a:xfrm>
          <a:custGeom>
            <a:avLst/>
            <a:gdLst/>
            <a:ahLst/>
            <a:cxnLst/>
            <a:rect l="l" t="t" r="r" b="b"/>
            <a:pathLst>
              <a:path w="4816592" h="2167467">
                <a:moveTo>
                  <a:pt x="0" y="0"/>
                </a:moveTo>
                <a:lnTo>
                  <a:pt x="4816592" y="0"/>
                </a:lnTo>
                <a:lnTo>
                  <a:pt x="4816592" y="2167467"/>
                </a:lnTo>
                <a:lnTo>
                  <a:pt x="0" y="2167467"/>
                </a:lnTo>
                <a:close/>
              </a:path>
            </a:pathLst>
          </a:custGeom>
          <a:solidFill>
            <a:srgbClr val="29B8CE">
              <a:alpha val="64706"/>
            </a:srgbClr>
          </a:solidFill>
        </p:spPr>
      </p:sp>
      <p:sp>
        <p:nvSpPr>
          <p:cNvPr id="13" name="Freeform 13"/>
          <p:cNvSpPr/>
          <p:nvPr/>
        </p:nvSpPr>
        <p:spPr>
          <a:xfrm>
            <a:off x="534924" y="8940186"/>
            <a:ext cx="1834650" cy="827087"/>
          </a:xfrm>
          <a:custGeom>
            <a:avLst/>
            <a:gdLst/>
            <a:ahLst/>
            <a:cxnLst/>
            <a:rect l="l" t="t" r="r" b="b"/>
            <a:pathLst>
              <a:path w="1151145" h="495300">
                <a:moveTo>
                  <a:pt x="0" y="0"/>
                </a:moveTo>
                <a:lnTo>
                  <a:pt x="1151145" y="0"/>
                </a:lnTo>
                <a:lnTo>
                  <a:pt x="1151145" y="495300"/>
                </a:lnTo>
                <a:lnTo>
                  <a:pt x="0" y="4953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14" name="Nadpis 13">
            <a:extLst>
              <a:ext uri="{FF2B5EF4-FFF2-40B4-BE49-F238E27FC236}">
                <a16:creationId xmlns="" xmlns:a16="http://schemas.microsoft.com/office/drawing/2014/main" id="{4ABBCBAB-3B8B-4726-9EB0-52614935AA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7550" y="998537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cs-CZ" sz="6600" b="1" dirty="0">
                <a:solidFill>
                  <a:srgbClr val="29B8CE"/>
                </a:solidFill>
                <a:latin typeface="Verdana Pro" panose="020B0604030504040204" pitchFamily="34" charset="0"/>
                <a:ea typeface="Verdana" panose="020B0604030504040204" pitchFamily="34" charset="0"/>
              </a:rPr>
              <a:t>Nadpis</a:t>
            </a:r>
          </a:p>
        </p:txBody>
      </p:sp>
      <p:sp>
        <p:nvSpPr>
          <p:cNvPr id="15" name="Zástupný symbol pro obsah 14">
            <a:extLst>
              <a:ext uri="{FF2B5EF4-FFF2-40B4-BE49-F238E27FC236}">
                <a16:creationId xmlns="" xmlns:a16="http://schemas.microsoft.com/office/drawing/2014/main" id="{B3462040-831B-429D-98BF-3EE8B42CD4D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7550" y="2691299"/>
            <a:ext cx="12731250" cy="5699125"/>
          </a:xfrm>
        </p:spPr>
        <p:txBody>
          <a:bodyPr/>
          <a:lstStyle/>
          <a:p>
            <a:endParaRPr lang="cs-CZ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7" name="Freeform 3">
            <a:extLst>
              <a:ext uri="{FF2B5EF4-FFF2-40B4-BE49-F238E27FC236}">
                <a16:creationId xmlns="" xmlns:a16="http://schemas.microsoft.com/office/drawing/2014/main" id="{725096D6-734A-4F9B-A18F-B89C80BE0D06}"/>
              </a:ext>
            </a:extLst>
          </p:cNvPr>
          <p:cNvSpPr/>
          <p:nvPr/>
        </p:nvSpPr>
        <p:spPr>
          <a:xfrm>
            <a:off x="13792197" y="-15977"/>
            <a:ext cx="4495803" cy="10287000"/>
          </a:xfrm>
          <a:custGeom>
            <a:avLst/>
            <a:gdLst/>
            <a:ahLst/>
            <a:cxnLst/>
            <a:rect l="l" t="t" r="r" b="b"/>
            <a:pathLst>
              <a:path w="1444978" h="650240">
                <a:moveTo>
                  <a:pt x="0" y="0"/>
                </a:moveTo>
                <a:lnTo>
                  <a:pt x="1444978" y="0"/>
                </a:lnTo>
                <a:lnTo>
                  <a:pt x="1444978" y="650240"/>
                </a:lnTo>
                <a:lnTo>
                  <a:pt x="0" y="650240"/>
                </a:lnTo>
                <a:close/>
              </a:path>
            </a:pathLst>
          </a:custGeom>
          <a:blipFill>
            <a:blip r:embed="rId3">
              <a:alphaModFix amt="31000"/>
            </a:blip>
            <a:stretch>
              <a:fillRect l="-150849" r="-104759" b="-3610"/>
            </a:stretch>
          </a:blipFill>
        </p:spPr>
      </p:sp>
    </p:spTree>
    <p:extLst>
      <p:ext uri="{BB962C8B-B14F-4D97-AF65-F5344CB8AC3E}">
        <p14:creationId xmlns:p14="http://schemas.microsoft.com/office/powerpoint/2010/main" val="413617196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1028700"/>
            <a:ext cx="18288000" cy="8229600"/>
            <a:chOff x="0" y="0"/>
            <a:chExt cx="1444978" cy="65024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444978" cy="650240"/>
            </a:xfrm>
            <a:custGeom>
              <a:avLst/>
              <a:gdLst/>
              <a:ahLst/>
              <a:cxnLst/>
              <a:rect l="l" t="t" r="r" b="b"/>
              <a:pathLst>
                <a:path w="1444978" h="650240">
                  <a:moveTo>
                    <a:pt x="0" y="0"/>
                  </a:moveTo>
                  <a:lnTo>
                    <a:pt x="1444978" y="0"/>
                  </a:lnTo>
                  <a:lnTo>
                    <a:pt x="1444978" y="650240"/>
                  </a:lnTo>
                  <a:lnTo>
                    <a:pt x="0" y="650240"/>
                  </a:lnTo>
                  <a:close/>
                </a:path>
              </a:pathLst>
            </a:custGeom>
            <a:blipFill>
              <a:blip r:embed="rId2">
                <a:alphaModFix amt="31000"/>
              </a:blip>
              <a:stretch>
                <a:fillRect t="-24074" b="-24074"/>
              </a:stretch>
            </a:blipFill>
          </p:spPr>
        </p:sp>
      </p:grpSp>
      <p:grpSp>
        <p:nvGrpSpPr>
          <p:cNvPr id="7" name="Group 7"/>
          <p:cNvGrpSpPr/>
          <p:nvPr/>
        </p:nvGrpSpPr>
        <p:grpSpPr>
          <a:xfrm>
            <a:off x="0" y="1028700"/>
            <a:ext cx="18288000" cy="8229600"/>
            <a:chOff x="0" y="0"/>
            <a:chExt cx="4816593" cy="2167467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4816592" cy="2167467"/>
            </a:xfrm>
            <a:custGeom>
              <a:avLst/>
              <a:gdLst/>
              <a:ahLst/>
              <a:cxnLst/>
              <a:rect l="l" t="t" r="r" b="b"/>
              <a:pathLst>
                <a:path w="4816592" h="2167467">
                  <a:moveTo>
                    <a:pt x="0" y="0"/>
                  </a:moveTo>
                  <a:lnTo>
                    <a:pt x="4816592" y="0"/>
                  </a:lnTo>
                  <a:lnTo>
                    <a:pt x="4816592" y="2167467"/>
                  </a:lnTo>
                  <a:lnTo>
                    <a:pt x="0" y="2167467"/>
                  </a:lnTo>
                  <a:close/>
                </a:path>
              </a:pathLst>
            </a:custGeom>
            <a:solidFill>
              <a:srgbClr val="702283">
                <a:alpha val="64706"/>
              </a:srgbClr>
            </a:solidFill>
          </p:spPr>
        </p:sp>
        <p:sp>
          <p:nvSpPr>
            <p:cNvPr id="9" name="TextBox 9"/>
            <p:cNvSpPr txBox="1"/>
            <p:nvPr/>
          </p:nvSpPr>
          <p:spPr>
            <a:xfrm>
              <a:off x="0" y="-76200"/>
              <a:ext cx="4816593" cy="224366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5599"/>
                </a:lnSpc>
              </a:pPr>
              <a:endParaRPr dirty="0"/>
            </a:p>
          </p:txBody>
        </p:sp>
      </p:grpSp>
      <p:sp>
        <p:nvSpPr>
          <p:cNvPr id="24" name="TextBox 24"/>
          <p:cNvSpPr txBox="1"/>
          <p:nvPr/>
        </p:nvSpPr>
        <p:spPr>
          <a:xfrm>
            <a:off x="4498598" y="4613274"/>
            <a:ext cx="9290804" cy="119380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799"/>
              </a:lnSpc>
            </a:pPr>
            <a:r>
              <a:rPr lang="en-US" sz="6999" dirty="0">
                <a:solidFill>
                  <a:srgbClr val="FFFFFF"/>
                </a:solidFill>
                <a:latin typeface="Verdana Pro Bold"/>
              </a:rPr>
              <a:t>Název projektu</a:t>
            </a:r>
          </a:p>
        </p:txBody>
      </p:sp>
      <p:sp>
        <p:nvSpPr>
          <p:cNvPr id="25" name="TextBox 25"/>
          <p:cNvSpPr txBox="1"/>
          <p:nvPr/>
        </p:nvSpPr>
        <p:spPr>
          <a:xfrm>
            <a:off x="4498598" y="6045201"/>
            <a:ext cx="9290804" cy="8540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000"/>
              </a:lnSpc>
            </a:pPr>
            <a:r>
              <a:rPr lang="en-US" sz="5000" dirty="0">
                <a:solidFill>
                  <a:srgbClr val="FFFFFF"/>
                </a:solidFill>
                <a:latin typeface="Verdana Pro Bold"/>
              </a:rPr>
              <a:t>Přednášející</a:t>
            </a:r>
          </a:p>
        </p:txBody>
      </p:sp>
      <p:sp>
        <p:nvSpPr>
          <p:cNvPr id="42" name="Freeform 22">
            <a:extLst>
              <a:ext uri="{FF2B5EF4-FFF2-40B4-BE49-F238E27FC236}">
                <a16:creationId xmlns="" xmlns:a16="http://schemas.microsoft.com/office/drawing/2014/main" id="{ABB35718-B650-4518-A272-94A2DF7B3B17}"/>
              </a:ext>
            </a:extLst>
          </p:cNvPr>
          <p:cNvSpPr/>
          <p:nvPr/>
        </p:nvSpPr>
        <p:spPr>
          <a:xfrm>
            <a:off x="527551" y="9525000"/>
            <a:ext cx="1151145" cy="495300"/>
          </a:xfrm>
          <a:custGeom>
            <a:avLst/>
            <a:gdLst/>
            <a:ahLst/>
            <a:cxnLst/>
            <a:rect l="l" t="t" r="r" b="b"/>
            <a:pathLst>
              <a:path w="1151145" h="495300">
                <a:moveTo>
                  <a:pt x="0" y="0"/>
                </a:moveTo>
                <a:lnTo>
                  <a:pt x="1151145" y="0"/>
                </a:lnTo>
                <a:lnTo>
                  <a:pt x="1151145" y="495300"/>
                </a:lnTo>
                <a:lnTo>
                  <a:pt x="0" y="49530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sp>
        <p:nvSpPr>
          <p:cNvPr id="43" name="TextBox 23">
            <a:extLst>
              <a:ext uri="{FF2B5EF4-FFF2-40B4-BE49-F238E27FC236}">
                <a16:creationId xmlns="" xmlns:a16="http://schemas.microsoft.com/office/drawing/2014/main" id="{E5BCA16C-6BD4-41E4-BB30-4A8BD1004F67}"/>
              </a:ext>
            </a:extLst>
          </p:cNvPr>
          <p:cNvSpPr txBox="1"/>
          <p:nvPr/>
        </p:nvSpPr>
        <p:spPr>
          <a:xfrm>
            <a:off x="2104296" y="9496425"/>
            <a:ext cx="7818834" cy="5238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100"/>
              </a:lnSpc>
            </a:pPr>
            <a:r>
              <a:rPr lang="en-US" sz="1500" dirty="0">
                <a:solidFill>
                  <a:srgbClr val="282425"/>
                </a:solidFill>
                <a:latin typeface="Verdana Pro"/>
              </a:rPr>
              <a:t>Akce je realizována v rámci projektu RUR - Region univerzitě, univerzita regionu </a:t>
            </a:r>
          </a:p>
          <a:p>
            <a:pPr algn="l">
              <a:lnSpc>
                <a:spcPts val="2100"/>
              </a:lnSpc>
              <a:spcBef>
                <a:spcPct val="0"/>
              </a:spcBef>
            </a:pPr>
            <a:r>
              <a:rPr lang="en-US" sz="1500" dirty="0">
                <a:solidFill>
                  <a:srgbClr val="282425"/>
                </a:solidFill>
                <a:latin typeface="Verdana Pro"/>
              </a:rPr>
              <a:t>(reg. č. CZ.10.02.01/00/22_002/0000210)</a:t>
            </a:r>
          </a:p>
        </p:txBody>
      </p:sp>
      <p:sp>
        <p:nvSpPr>
          <p:cNvPr id="20" name="TextBox 13">
            <a:extLst>
              <a:ext uri="{FF2B5EF4-FFF2-40B4-BE49-F238E27FC236}">
                <a16:creationId xmlns="" xmlns:a16="http://schemas.microsoft.com/office/drawing/2014/main" id="{C5592CAC-1290-4BBC-85CA-F18560C41A17}"/>
              </a:ext>
            </a:extLst>
          </p:cNvPr>
          <p:cNvSpPr txBox="1"/>
          <p:nvPr/>
        </p:nvSpPr>
        <p:spPr>
          <a:xfrm>
            <a:off x="3354197" y="3484632"/>
            <a:ext cx="11579602" cy="112864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9799"/>
              </a:lnSpc>
            </a:pPr>
            <a:r>
              <a:rPr lang="en-US" sz="6999" dirty="0">
                <a:solidFill>
                  <a:srgbClr val="FFFFFF"/>
                </a:solidFill>
                <a:latin typeface="Verdana Pro Bold"/>
              </a:rPr>
              <a:t>Název prezentace</a:t>
            </a:r>
            <a:r>
              <a:rPr lang="cs-CZ" sz="6999" dirty="0">
                <a:solidFill>
                  <a:srgbClr val="FFFFFF"/>
                </a:solidFill>
                <a:latin typeface="Verdana Pro Bold"/>
              </a:rPr>
              <a:t> KA4 </a:t>
            </a:r>
            <a:endParaRPr lang="en-US" sz="6999" dirty="0">
              <a:solidFill>
                <a:srgbClr val="FFFFFF"/>
              </a:solidFill>
              <a:latin typeface="Verdana Pro Bold"/>
            </a:endParaRPr>
          </a:p>
        </p:txBody>
      </p:sp>
      <p:pic>
        <p:nvPicPr>
          <p:cNvPr id="21" name="Obrázek 2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159" y="41717"/>
            <a:ext cx="12954000" cy="945265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3"/>
          <p:cNvSpPr/>
          <p:nvPr/>
        </p:nvSpPr>
        <p:spPr>
          <a:xfrm>
            <a:off x="534924" y="8940186"/>
            <a:ext cx="1834650" cy="827087"/>
          </a:xfrm>
          <a:custGeom>
            <a:avLst/>
            <a:gdLst/>
            <a:ahLst/>
            <a:cxnLst/>
            <a:rect l="l" t="t" r="r" b="b"/>
            <a:pathLst>
              <a:path w="1151145" h="495300">
                <a:moveTo>
                  <a:pt x="0" y="0"/>
                </a:moveTo>
                <a:lnTo>
                  <a:pt x="1151145" y="0"/>
                </a:lnTo>
                <a:lnTo>
                  <a:pt x="1151145" y="495300"/>
                </a:lnTo>
                <a:lnTo>
                  <a:pt x="0" y="4953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14" name="Nadpis 13">
            <a:extLst>
              <a:ext uri="{FF2B5EF4-FFF2-40B4-BE49-F238E27FC236}">
                <a16:creationId xmlns="" xmlns:a16="http://schemas.microsoft.com/office/drawing/2014/main" id="{4ABBCBAB-3B8B-4726-9EB0-52614935AA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7550" y="998537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cs-CZ" sz="6600" b="1" dirty="0">
                <a:solidFill>
                  <a:srgbClr val="702283"/>
                </a:solidFill>
                <a:latin typeface="Verdana Pro" panose="020B0604030504040204" pitchFamily="34" charset="0"/>
                <a:ea typeface="Verdana" panose="020B0604030504040204" pitchFamily="34" charset="0"/>
              </a:rPr>
              <a:t>Nadpis</a:t>
            </a:r>
          </a:p>
        </p:txBody>
      </p:sp>
      <p:sp>
        <p:nvSpPr>
          <p:cNvPr id="15" name="Zástupný symbol pro obsah 14">
            <a:extLst>
              <a:ext uri="{FF2B5EF4-FFF2-40B4-BE49-F238E27FC236}">
                <a16:creationId xmlns="" xmlns:a16="http://schemas.microsoft.com/office/drawing/2014/main" id="{B3462040-831B-429D-98BF-3EE8B42CD4D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7550" y="2691299"/>
            <a:ext cx="12731250" cy="5699125"/>
          </a:xfrm>
        </p:spPr>
        <p:txBody>
          <a:bodyPr/>
          <a:lstStyle/>
          <a:p>
            <a:endParaRPr lang="cs-CZ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grpSp>
        <p:nvGrpSpPr>
          <p:cNvPr id="16" name="Group 7">
            <a:extLst>
              <a:ext uri="{FF2B5EF4-FFF2-40B4-BE49-F238E27FC236}">
                <a16:creationId xmlns="" xmlns:a16="http://schemas.microsoft.com/office/drawing/2014/main" id="{A7E4EF4A-D291-43FF-8619-41A14FD88B05}"/>
              </a:ext>
            </a:extLst>
          </p:cNvPr>
          <p:cNvGrpSpPr/>
          <p:nvPr/>
        </p:nvGrpSpPr>
        <p:grpSpPr>
          <a:xfrm>
            <a:off x="13792196" y="-770966"/>
            <a:ext cx="4495804" cy="11134165"/>
            <a:chOff x="0" y="-76200"/>
            <a:chExt cx="4816593" cy="2243667"/>
          </a:xfrm>
        </p:grpSpPr>
        <p:sp>
          <p:nvSpPr>
            <p:cNvPr id="17" name="Freeform 8">
              <a:extLst>
                <a:ext uri="{FF2B5EF4-FFF2-40B4-BE49-F238E27FC236}">
                  <a16:creationId xmlns="" xmlns:a16="http://schemas.microsoft.com/office/drawing/2014/main" id="{A5B47786-7FBC-4823-BCD4-B6BCE7B5E9C3}"/>
                </a:ext>
              </a:extLst>
            </p:cNvPr>
            <p:cNvSpPr/>
            <p:nvPr/>
          </p:nvSpPr>
          <p:spPr>
            <a:xfrm>
              <a:off x="0" y="79159"/>
              <a:ext cx="4816592" cy="2072953"/>
            </a:xfrm>
            <a:custGeom>
              <a:avLst/>
              <a:gdLst/>
              <a:ahLst/>
              <a:cxnLst/>
              <a:rect l="l" t="t" r="r" b="b"/>
              <a:pathLst>
                <a:path w="4816592" h="2167467">
                  <a:moveTo>
                    <a:pt x="0" y="0"/>
                  </a:moveTo>
                  <a:lnTo>
                    <a:pt x="4816592" y="0"/>
                  </a:lnTo>
                  <a:lnTo>
                    <a:pt x="4816592" y="2167467"/>
                  </a:lnTo>
                  <a:lnTo>
                    <a:pt x="0" y="2167467"/>
                  </a:lnTo>
                  <a:close/>
                </a:path>
              </a:pathLst>
            </a:custGeom>
            <a:solidFill>
              <a:srgbClr val="702283">
                <a:alpha val="64706"/>
              </a:srgbClr>
            </a:solidFill>
          </p:spPr>
        </p:sp>
        <p:sp>
          <p:nvSpPr>
            <p:cNvPr id="18" name="TextBox 9">
              <a:extLst>
                <a:ext uri="{FF2B5EF4-FFF2-40B4-BE49-F238E27FC236}">
                  <a16:creationId xmlns="" xmlns:a16="http://schemas.microsoft.com/office/drawing/2014/main" id="{B9468CB6-B4FB-4926-A8AD-F14F1DAB17D5}"/>
                </a:ext>
              </a:extLst>
            </p:cNvPr>
            <p:cNvSpPr txBox="1"/>
            <p:nvPr/>
          </p:nvSpPr>
          <p:spPr>
            <a:xfrm>
              <a:off x="0" y="-76200"/>
              <a:ext cx="4816593" cy="224366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5599"/>
                </a:lnSpc>
              </a:pPr>
              <a:endParaRPr dirty="0"/>
            </a:p>
          </p:txBody>
        </p:sp>
      </p:grpSp>
      <p:grpSp>
        <p:nvGrpSpPr>
          <p:cNvPr id="19" name="Group 2">
            <a:extLst>
              <a:ext uri="{FF2B5EF4-FFF2-40B4-BE49-F238E27FC236}">
                <a16:creationId xmlns="" xmlns:a16="http://schemas.microsoft.com/office/drawing/2014/main" id="{A419B530-CE5A-46E8-9CCD-92682FF5ABA8}"/>
              </a:ext>
            </a:extLst>
          </p:cNvPr>
          <p:cNvGrpSpPr/>
          <p:nvPr/>
        </p:nvGrpSpPr>
        <p:grpSpPr>
          <a:xfrm>
            <a:off x="13792197" y="-3465"/>
            <a:ext cx="4495803" cy="10287000"/>
            <a:chOff x="1089754" y="-88065"/>
            <a:chExt cx="355224" cy="812800"/>
          </a:xfrm>
        </p:grpSpPr>
        <p:sp>
          <p:nvSpPr>
            <p:cNvPr id="20" name="Freeform 3">
              <a:extLst>
                <a:ext uri="{FF2B5EF4-FFF2-40B4-BE49-F238E27FC236}">
                  <a16:creationId xmlns="" xmlns:a16="http://schemas.microsoft.com/office/drawing/2014/main" id="{BD607970-F230-4A44-9E43-7C34B009B314}"/>
                </a:ext>
              </a:extLst>
            </p:cNvPr>
            <p:cNvSpPr/>
            <p:nvPr/>
          </p:nvSpPr>
          <p:spPr>
            <a:xfrm>
              <a:off x="1089754" y="-88065"/>
              <a:ext cx="355224" cy="812800"/>
            </a:xfrm>
            <a:custGeom>
              <a:avLst/>
              <a:gdLst/>
              <a:ahLst/>
              <a:cxnLst/>
              <a:rect l="l" t="t" r="r" b="b"/>
              <a:pathLst>
                <a:path w="1444978" h="650240">
                  <a:moveTo>
                    <a:pt x="0" y="0"/>
                  </a:moveTo>
                  <a:lnTo>
                    <a:pt x="1444978" y="0"/>
                  </a:lnTo>
                  <a:lnTo>
                    <a:pt x="1444978" y="650240"/>
                  </a:lnTo>
                  <a:lnTo>
                    <a:pt x="0" y="650240"/>
                  </a:lnTo>
                  <a:close/>
                </a:path>
              </a:pathLst>
            </a:custGeom>
            <a:blipFill>
              <a:blip r:embed="rId3">
                <a:alphaModFix amt="31000"/>
              </a:blip>
              <a:stretch>
                <a:fillRect l="-150849" r="-104759" b="-3610"/>
              </a:stretch>
            </a:blipFill>
          </p:spPr>
        </p:sp>
      </p:grp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0"/>
            <a:ext cx="18288000" cy="1028700"/>
            <a:chOff x="0" y="0"/>
            <a:chExt cx="4816593" cy="270933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816592" cy="270933"/>
            </a:xfrm>
            <a:custGeom>
              <a:avLst/>
              <a:gdLst/>
              <a:ahLst/>
              <a:cxnLst/>
              <a:rect l="l" t="t" r="r" b="b"/>
              <a:pathLst>
                <a:path w="4816592" h="270933">
                  <a:moveTo>
                    <a:pt x="0" y="0"/>
                  </a:moveTo>
                  <a:lnTo>
                    <a:pt x="4816592" y="0"/>
                  </a:lnTo>
                  <a:lnTo>
                    <a:pt x="4816592" y="270933"/>
                  </a:lnTo>
                  <a:lnTo>
                    <a:pt x="0" y="270933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4816593" cy="30903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just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0" y="1028700"/>
            <a:ext cx="18288000" cy="8229600"/>
            <a:chOff x="0" y="0"/>
            <a:chExt cx="4816593" cy="2167467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4816592" cy="2167467"/>
            </a:xfrm>
            <a:custGeom>
              <a:avLst/>
              <a:gdLst/>
              <a:ahLst/>
              <a:cxnLst/>
              <a:rect l="l" t="t" r="r" b="b"/>
              <a:pathLst>
                <a:path w="4816592" h="2167467">
                  <a:moveTo>
                    <a:pt x="0" y="0"/>
                  </a:moveTo>
                  <a:lnTo>
                    <a:pt x="4816592" y="0"/>
                  </a:lnTo>
                  <a:lnTo>
                    <a:pt x="4816592" y="2167467"/>
                  </a:lnTo>
                  <a:lnTo>
                    <a:pt x="0" y="2167467"/>
                  </a:lnTo>
                  <a:close/>
                </a:path>
              </a:pathLst>
            </a:custGeom>
            <a:solidFill>
              <a:srgbClr val="F39433"/>
            </a:solidFill>
          </p:spPr>
        </p:sp>
        <p:sp>
          <p:nvSpPr>
            <p:cNvPr id="7" name="TextBox 7"/>
            <p:cNvSpPr txBox="1"/>
            <p:nvPr/>
          </p:nvSpPr>
          <p:spPr>
            <a:xfrm>
              <a:off x="0" y="-76200"/>
              <a:ext cx="4816593" cy="224366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5599"/>
                </a:lnSpc>
              </a:pPr>
              <a:endParaRPr/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3948048" y="9258300"/>
            <a:ext cx="10391905" cy="1028700"/>
            <a:chOff x="0" y="0"/>
            <a:chExt cx="2736963" cy="270933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2736963" cy="270933"/>
            </a:xfrm>
            <a:custGeom>
              <a:avLst/>
              <a:gdLst/>
              <a:ahLst/>
              <a:cxnLst/>
              <a:rect l="l" t="t" r="r" b="b"/>
              <a:pathLst>
                <a:path w="2736963" h="270933">
                  <a:moveTo>
                    <a:pt x="0" y="0"/>
                  </a:moveTo>
                  <a:lnTo>
                    <a:pt x="2736963" y="0"/>
                  </a:lnTo>
                  <a:lnTo>
                    <a:pt x="2736963" y="270933"/>
                  </a:lnTo>
                  <a:lnTo>
                    <a:pt x="0" y="270933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10" name="TextBox 10"/>
            <p:cNvSpPr txBox="1"/>
            <p:nvPr/>
          </p:nvSpPr>
          <p:spPr>
            <a:xfrm>
              <a:off x="0" y="-38100"/>
              <a:ext cx="2736963" cy="30903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20" name="Freeform 20"/>
          <p:cNvSpPr/>
          <p:nvPr/>
        </p:nvSpPr>
        <p:spPr>
          <a:xfrm>
            <a:off x="527551" y="9525000"/>
            <a:ext cx="1151145" cy="495300"/>
          </a:xfrm>
          <a:custGeom>
            <a:avLst/>
            <a:gdLst/>
            <a:ahLst/>
            <a:cxnLst/>
            <a:rect l="l" t="t" r="r" b="b"/>
            <a:pathLst>
              <a:path w="1151145" h="495300">
                <a:moveTo>
                  <a:pt x="0" y="0"/>
                </a:moveTo>
                <a:lnTo>
                  <a:pt x="1151145" y="0"/>
                </a:lnTo>
                <a:lnTo>
                  <a:pt x="1151145" y="495300"/>
                </a:lnTo>
                <a:lnTo>
                  <a:pt x="0" y="4953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21" name="TextBox 21"/>
          <p:cNvSpPr txBox="1"/>
          <p:nvPr/>
        </p:nvSpPr>
        <p:spPr>
          <a:xfrm>
            <a:off x="2104296" y="9496425"/>
            <a:ext cx="7818834" cy="5238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100"/>
              </a:lnSpc>
            </a:pPr>
            <a:r>
              <a:rPr lang="en-US" sz="1500" dirty="0">
                <a:solidFill>
                  <a:srgbClr val="282425"/>
                </a:solidFill>
                <a:latin typeface="Verdana Pro"/>
              </a:rPr>
              <a:t>Akce je realizována v rámci projektu RUR - Region univerzitě, univerzita regionu </a:t>
            </a:r>
          </a:p>
          <a:p>
            <a:pPr algn="l">
              <a:lnSpc>
                <a:spcPts val="2100"/>
              </a:lnSpc>
              <a:spcBef>
                <a:spcPct val="0"/>
              </a:spcBef>
            </a:pPr>
            <a:r>
              <a:rPr lang="en-US" sz="1500" dirty="0">
                <a:solidFill>
                  <a:srgbClr val="282425"/>
                </a:solidFill>
                <a:latin typeface="Verdana Pro"/>
              </a:rPr>
              <a:t>(reg. č. CZ.10.02.01/00/22_002/0000210)</a:t>
            </a:r>
          </a:p>
        </p:txBody>
      </p:sp>
      <p:sp>
        <p:nvSpPr>
          <p:cNvPr id="22" name="TextBox 22"/>
          <p:cNvSpPr txBox="1"/>
          <p:nvPr/>
        </p:nvSpPr>
        <p:spPr>
          <a:xfrm>
            <a:off x="4498598" y="4613274"/>
            <a:ext cx="9290804" cy="119380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799"/>
              </a:lnSpc>
            </a:pPr>
            <a:r>
              <a:rPr lang="en-US" sz="6999" dirty="0">
                <a:solidFill>
                  <a:srgbClr val="FFFFFF"/>
                </a:solidFill>
                <a:latin typeface="Verdana Pro Bold"/>
              </a:rPr>
              <a:t>Název projektu</a:t>
            </a:r>
          </a:p>
        </p:txBody>
      </p:sp>
      <p:sp>
        <p:nvSpPr>
          <p:cNvPr id="23" name="TextBox 23"/>
          <p:cNvSpPr txBox="1"/>
          <p:nvPr/>
        </p:nvSpPr>
        <p:spPr>
          <a:xfrm>
            <a:off x="4498598" y="6045201"/>
            <a:ext cx="9290804" cy="8540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000"/>
              </a:lnSpc>
            </a:pPr>
            <a:r>
              <a:rPr lang="en-US" sz="5000" dirty="0">
                <a:solidFill>
                  <a:srgbClr val="FFFFFF"/>
                </a:solidFill>
                <a:latin typeface="Verdana Pro Bold"/>
              </a:rPr>
              <a:t>Přednášející</a:t>
            </a:r>
          </a:p>
        </p:txBody>
      </p:sp>
      <p:sp>
        <p:nvSpPr>
          <p:cNvPr id="24" name="TextBox 13">
            <a:extLst>
              <a:ext uri="{FF2B5EF4-FFF2-40B4-BE49-F238E27FC236}">
                <a16:creationId xmlns="" xmlns:a16="http://schemas.microsoft.com/office/drawing/2014/main" id="{EBC35079-B564-493F-A20D-B6D7AE98FDF4}"/>
              </a:ext>
            </a:extLst>
          </p:cNvPr>
          <p:cNvSpPr txBox="1"/>
          <p:nvPr/>
        </p:nvSpPr>
        <p:spPr>
          <a:xfrm>
            <a:off x="3354197" y="3484632"/>
            <a:ext cx="11579602" cy="112864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9799"/>
              </a:lnSpc>
            </a:pPr>
            <a:r>
              <a:rPr lang="en-US" sz="6999" dirty="0">
                <a:solidFill>
                  <a:srgbClr val="FFFFFF"/>
                </a:solidFill>
                <a:latin typeface="Verdana Pro Bold"/>
              </a:rPr>
              <a:t>Název prezentace</a:t>
            </a:r>
            <a:r>
              <a:rPr lang="cs-CZ" sz="6999" dirty="0">
                <a:solidFill>
                  <a:srgbClr val="FFFFFF"/>
                </a:solidFill>
                <a:latin typeface="Verdana Pro Bold"/>
              </a:rPr>
              <a:t> KA1 </a:t>
            </a:r>
            <a:endParaRPr lang="en-US" sz="6999" dirty="0">
              <a:solidFill>
                <a:srgbClr val="FFFFFF"/>
              </a:solidFill>
              <a:latin typeface="Verdana Pro Bold"/>
            </a:endParaRPr>
          </a:p>
        </p:txBody>
      </p:sp>
      <p:pic>
        <p:nvPicPr>
          <p:cNvPr id="25" name="Obrázek 2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159" y="41717"/>
            <a:ext cx="12954000" cy="945265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183</TotalTime>
  <Words>216</Words>
  <Application>Microsoft Office PowerPoint</Application>
  <PresentationFormat>Vlastní</PresentationFormat>
  <Paragraphs>48</Paragraphs>
  <Slides>16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5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16</vt:i4>
      </vt:variant>
    </vt:vector>
  </HeadingPairs>
  <TitlesOfParts>
    <vt:vector size="22" baseType="lpstr">
      <vt:lpstr>Calibri</vt:lpstr>
      <vt:lpstr>Verdana</vt:lpstr>
      <vt:lpstr>Verdana Pro Bold</vt:lpstr>
      <vt:lpstr>Verdana Pro</vt:lpstr>
      <vt:lpstr>Arial</vt:lpstr>
      <vt:lpstr>Office Theme</vt:lpstr>
      <vt:lpstr>Prezentace aplikace PowerPoint</vt:lpstr>
      <vt:lpstr>Nadpis</vt:lpstr>
      <vt:lpstr>Prezentace aplikace PowerPoint</vt:lpstr>
      <vt:lpstr>Nadpis</vt:lpstr>
      <vt:lpstr>Prezentace aplikace PowerPoint</vt:lpstr>
      <vt:lpstr>Nadpis</vt:lpstr>
      <vt:lpstr>Prezentace aplikace PowerPoint</vt:lpstr>
      <vt:lpstr>Nadpis</vt:lpstr>
      <vt:lpstr>Prezentace aplikace PowerPoint</vt:lpstr>
      <vt:lpstr>Nadpis</vt:lpstr>
      <vt:lpstr>Prezentace aplikace PowerPoint</vt:lpstr>
      <vt:lpstr>Nadpis</vt:lpstr>
      <vt:lpstr>Prezentace aplikace PowerPoint</vt:lpstr>
      <vt:lpstr>Nadpis</vt:lpstr>
      <vt:lpstr>Prezentace aplikace PowerPoint</vt:lpstr>
      <vt:lpstr>Nadpis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</dc:title>
  <dc:creator>Acer</dc:creator>
  <cp:lastModifiedBy>santorovaj</cp:lastModifiedBy>
  <cp:revision>12</cp:revision>
  <dcterms:created xsi:type="dcterms:W3CDTF">2006-08-16T00:00:00Z</dcterms:created>
  <dcterms:modified xsi:type="dcterms:W3CDTF">2026-04-29T08:42:42Z</dcterms:modified>
  <dc:identifier>DAGHveJG4gA</dc:identifier>
</cp:coreProperties>
</file>