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2" r:id="rId3"/>
    <p:sldId id="258" r:id="rId4"/>
    <p:sldId id="273" r:id="rId5"/>
    <p:sldId id="259" r:id="rId6"/>
    <p:sldId id="274" r:id="rId7"/>
    <p:sldId id="256" r:id="rId8"/>
    <p:sldId id="260" r:id="rId9"/>
    <p:sldId id="265" r:id="rId10"/>
    <p:sldId id="275" r:id="rId11"/>
    <p:sldId id="266" r:id="rId12"/>
    <p:sldId id="276" r:id="rId13"/>
    <p:sldId id="267" r:id="rId14"/>
    <p:sldId id="277" r:id="rId15"/>
    <p:sldId id="264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Verdana Pro" panose="020B0604030504040204" pitchFamily="34" charset="0"/>
      <p:regular r:id="rId26"/>
      <p:bold r:id="rId27"/>
      <p:italic r:id="rId28"/>
      <p:boldItalic r:id="rId29"/>
    </p:embeddedFont>
    <p:embeddedFont>
      <p:font typeface="Verdana Pro Bold" panose="020B080403050404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8CE"/>
    <a:srgbClr val="CC6DA4"/>
    <a:srgbClr val="F39433"/>
    <a:srgbClr val="702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798" autoAdjust="0"/>
  </p:normalViewPr>
  <p:slideViewPr>
    <p:cSldViewPr>
      <p:cViewPr varScale="1">
        <p:scale>
          <a:sx n="68" d="100"/>
          <a:sy n="68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39433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KA1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65920" y="98014"/>
            <a:ext cx="9457209" cy="930686"/>
            <a:chOff x="0" y="0"/>
            <a:chExt cx="12609612" cy="12409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15496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4267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C6DA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5920" y="98014"/>
            <a:ext cx="9457209" cy="930686"/>
            <a:chOff x="0" y="0"/>
            <a:chExt cx="12609612" cy="12409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18" name="Freeform 18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5C851CA2-B43A-43D7-867A-12B1C726ACF6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KA2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/>
          </a:solidFill>
        </p:spPr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>
              <a:solidFill>
                <a:srgbClr val="CC6DA4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3274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29B8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5920" y="98014"/>
            <a:ext cx="9457209" cy="930686"/>
            <a:chOff x="0" y="0"/>
            <a:chExt cx="12609612" cy="12409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18" name="Freeform 18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AB485F9C-626E-454B-A48E-7E3C7685EC67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KA3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29B8CE"/>
          </a:solidFill>
        </p:spPr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29B8CE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>
              <a:solidFill>
                <a:srgbClr val="29B8CE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9394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0228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395" y="98014"/>
            <a:ext cx="9457209" cy="930686"/>
            <a:chOff x="0" y="0"/>
            <a:chExt cx="12609612" cy="12409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18" name="Freeform 18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00D420E6-F63A-4546-887E-DD4D28E6E5CB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KA4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702283"/>
          </a:solidFill>
        </p:spPr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70228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/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15F9575F-5235-4724-98CB-25E855BD6CFD}"/>
              </a:ext>
            </a:extLst>
          </p:cNvPr>
          <p:cNvGrpSpPr/>
          <p:nvPr/>
        </p:nvGrpSpPr>
        <p:grpSpPr>
          <a:xfrm>
            <a:off x="13792197" y="0"/>
            <a:ext cx="4495800" cy="10287000"/>
            <a:chOff x="0" y="0"/>
            <a:chExt cx="4816593" cy="216746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27EC1B9-3009-4A97-98BE-5893A8A29B36}"/>
                </a:ext>
              </a:extLst>
            </p:cNvPr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39433">
                <a:alpha val="64706"/>
              </a:srgbClr>
            </a:solidFill>
          </p:spPr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644AAA9-AA23-40BE-952F-31757AC2F3A4}"/>
                </a:ext>
              </a:extLst>
            </p:cNvPr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BD607970-F230-4A44-9E43-7C34B009B314}"/>
              </a:ext>
            </a:extLst>
          </p:cNvPr>
          <p:cNvSpPr/>
          <p:nvPr/>
        </p:nvSpPr>
        <p:spPr>
          <a:xfrm>
            <a:off x="13792197" y="0"/>
            <a:ext cx="4495803" cy="10287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3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C6DA4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5920" y="98014"/>
            <a:ext cx="9457209" cy="930686"/>
            <a:chOff x="0" y="0"/>
            <a:chExt cx="12609612" cy="12409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5C74FD20-7A5C-4F05-835F-0E9F1307016D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KA2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1CF3813-5DD0-4A01-9327-8F89CB2B2E5E}"/>
              </a:ext>
            </a:extLst>
          </p:cNvPr>
          <p:cNvSpPr/>
          <p:nvPr/>
        </p:nvSpPr>
        <p:spPr>
          <a:xfrm>
            <a:off x="13817596" y="0"/>
            <a:ext cx="4495803" cy="10287000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BD607970-F230-4A44-9E43-7C34B009B314}"/>
              </a:ext>
            </a:extLst>
          </p:cNvPr>
          <p:cNvSpPr/>
          <p:nvPr/>
        </p:nvSpPr>
        <p:spPr>
          <a:xfrm>
            <a:off x="13817598" y="0"/>
            <a:ext cx="4495802" cy="10287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4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29B8CE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5920" y="98014"/>
            <a:ext cx="9457209" cy="930686"/>
            <a:chOff x="0" y="0"/>
            <a:chExt cx="12609612" cy="12409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70E3F5A6-F36E-4367-9501-8BC96687C923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KA3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95C2D134-D314-435C-AC7D-AEA7B69B7F4D}"/>
              </a:ext>
            </a:extLst>
          </p:cNvPr>
          <p:cNvSpPr/>
          <p:nvPr/>
        </p:nvSpPr>
        <p:spPr>
          <a:xfrm>
            <a:off x="13792194" y="-3688"/>
            <a:ext cx="4495806" cy="10290687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29B8CE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29B8CE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25096D6-734A-4F9B-A18F-B89C80BE0D06}"/>
              </a:ext>
            </a:extLst>
          </p:cNvPr>
          <p:cNvSpPr/>
          <p:nvPr/>
        </p:nvSpPr>
        <p:spPr>
          <a:xfrm>
            <a:off x="13792197" y="-15977"/>
            <a:ext cx="4495803" cy="10287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</p:sp>
    </p:spTree>
    <p:extLst>
      <p:ext uri="{BB962C8B-B14F-4D97-AF65-F5344CB8AC3E}">
        <p14:creationId xmlns:p14="http://schemas.microsoft.com/office/powerpoint/2010/main" val="413617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02283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A4AD4967-7FCE-4AA4-85B9-31F443F9C7BD}"/>
              </a:ext>
            </a:extLst>
          </p:cNvPr>
          <p:cNvGrpSpPr/>
          <p:nvPr/>
        </p:nvGrpSpPr>
        <p:grpSpPr>
          <a:xfrm>
            <a:off x="465920" y="98014"/>
            <a:ext cx="9457209" cy="930686"/>
            <a:chOff x="0" y="0"/>
            <a:chExt cx="12609612" cy="1240915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74EAE83F-B17E-401E-A6B3-3EA096AC46C1}"/>
                </a:ext>
              </a:extLst>
            </p:cNvPr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36" name="Group 16">
              <a:extLst>
                <a:ext uri="{FF2B5EF4-FFF2-40B4-BE49-F238E27FC236}">
                  <a16:creationId xmlns:a16="http://schemas.microsoft.com/office/drawing/2014/main" id="{AC46A3A0-F48D-4776-B45C-404AA0C50C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DAD326FA-D6FF-4F13-93D7-D750A1FD2A1A}"/>
                  </a:ext>
                </a:extLst>
              </p:cNvPr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445D60D0-D3D2-457F-AE6C-A2C0043C8F25}"/>
                  </a:ext>
                </a:extLst>
              </p:cNvPr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BD16B2C1-4477-4BFB-B3D7-D2206E682164}"/>
                  </a:ext>
                </a:extLst>
              </p:cNvPr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C3B55822-2C82-4571-987B-D88C9F463E47}"/>
                </a:ext>
              </a:extLst>
            </p:cNvPr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EC161F43-EA56-4CEB-8623-F3E1FAA938DD}"/>
                </a:ext>
              </a:extLst>
            </p:cNvPr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Freeform 22">
            <a:extLst>
              <a:ext uri="{FF2B5EF4-FFF2-40B4-BE49-F238E27FC236}">
                <a16:creationId xmlns:a16="http://schemas.microsoft.com/office/drawing/2014/main" id="{ABB35718-B650-4518-A272-94A2DF7B3B17}"/>
              </a:ext>
            </a:extLst>
          </p:cNvPr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3" name="TextBox 23">
            <a:extLst>
              <a:ext uri="{FF2B5EF4-FFF2-40B4-BE49-F238E27FC236}">
                <a16:creationId xmlns:a16="http://schemas.microsoft.com/office/drawing/2014/main" id="{E5BCA16C-6BD4-41E4-BB30-4A8BD1004F67}"/>
              </a:ext>
            </a:extLst>
          </p:cNvPr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5592CAC-1290-4BBC-85CA-F18560C41A17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KA4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70228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A7E4EF4A-D291-43FF-8619-41A14FD88B05}"/>
              </a:ext>
            </a:extLst>
          </p:cNvPr>
          <p:cNvGrpSpPr/>
          <p:nvPr/>
        </p:nvGrpSpPr>
        <p:grpSpPr>
          <a:xfrm>
            <a:off x="13792196" y="-770966"/>
            <a:ext cx="4495804" cy="11134165"/>
            <a:chOff x="0" y="-76200"/>
            <a:chExt cx="4816593" cy="2243667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5B47786-7FBC-4823-BCD4-B6BCE7B5E9C3}"/>
                </a:ext>
              </a:extLst>
            </p:cNvPr>
            <p:cNvSpPr/>
            <p:nvPr/>
          </p:nvSpPr>
          <p:spPr>
            <a:xfrm>
              <a:off x="0" y="79159"/>
              <a:ext cx="4816592" cy="2072953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02283">
                <a:alpha val="64706"/>
              </a:srgbClr>
            </a:solidFill>
          </p:spPr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9468CB6-B4FB-4926-A8AD-F14F1DAB17D5}"/>
                </a:ext>
              </a:extLst>
            </p:cNvPr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 dirty="0"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A419B530-CE5A-46E8-9CCD-92682FF5ABA8}"/>
              </a:ext>
            </a:extLst>
          </p:cNvPr>
          <p:cNvGrpSpPr/>
          <p:nvPr/>
        </p:nvGrpSpPr>
        <p:grpSpPr>
          <a:xfrm>
            <a:off x="13792197" y="-3465"/>
            <a:ext cx="4495803" cy="10287000"/>
            <a:chOff x="1089754" y="-88065"/>
            <a:chExt cx="355224" cy="812800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BD607970-F230-4A44-9E43-7C34B009B314}"/>
                </a:ext>
              </a:extLst>
            </p:cNvPr>
            <p:cNvSpPr/>
            <p:nvPr/>
          </p:nvSpPr>
          <p:spPr>
            <a:xfrm>
              <a:off x="1089754" y="-88065"/>
              <a:ext cx="355224" cy="81280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3">
                <a:alphaModFix amt="31000"/>
              </a:blip>
              <a:stretch>
                <a:fillRect l="-150849" r="-104759" b="-361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3943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395" y="98014"/>
            <a:ext cx="9457209" cy="930686"/>
            <a:chOff x="0" y="0"/>
            <a:chExt cx="12609612" cy="12409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18" name="Freeform 18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EBC35079-B564-493F-A20D-B6D7AE98FDF4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KA1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232</Words>
  <Application>Microsoft Office PowerPoint</Application>
  <PresentationFormat>Vlastní</PresentationFormat>
  <Paragraphs>48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Verdana Pro Bold</vt:lpstr>
      <vt:lpstr>Verdana Pro</vt:lpstr>
      <vt:lpstr>Calibri</vt:lpstr>
      <vt:lpstr>Arial</vt:lpstr>
      <vt:lpstr>Verdana</vt:lpstr>
      <vt:lpstr>Office Theme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Acer</dc:creator>
  <cp:lastModifiedBy>Jakub Hajas</cp:lastModifiedBy>
  <cp:revision>11</cp:revision>
  <dcterms:created xsi:type="dcterms:W3CDTF">2006-08-16T00:00:00Z</dcterms:created>
  <dcterms:modified xsi:type="dcterms:W3CDTF">2024-06-11T12:50:25Z</dcterms:modified>
  <dc:identifier>DAGHveJG4gA</dc:identifier>
</cp:coreProperties>
</file>